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4e8d965de54b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3a33ae10fb4290"/>
  </p:sldMasterIdLst>
  <p:sldIdLst>
    <p:sldId xmlns:r="http://schemas.openxmlformats.org/officeDocument/2006/relationships" id="256" r:id="Rbd02d6a0866e48b4"/>
    <p:sldId xmlns:r="http://schemas.openxmlformats.org/officeDocument/2006/relationships" id="257" r:id="Re453be79201c4bf5"/>
    <p:sldId xmlns:r="http://schemas.openxmlformats.org/officeDocument/2006/relationships" id="258" r:id="Raa1bbfab6aa344d5"/>
    <p:sldId xmlns:r="http://schemas.openxmlformats.org/officeDocument/2006/relationships" id="259" r:id="Rea0f6ef167094554"/>
    <p:sldId xmlns:r="http://schemas.openxmlformats.org/officeDocument/2006/relationships" id="260" r:id="R585ad35463d541f1"/>
    <p:sldId xmlns:r="http://schemas.openxmlformats.org/officeDocument/2006/relationships" id="261" r:id="R9c45ab278e344f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3a33ae10fb4290" /><Relationship Type="http://schemas.openxmlformats.org/officeDocument/2006/relationships/slide" Target="/ppt/slides/slide1.xml" Id="Rbd02d6a0866e48b4" /><Relationship Type="http://schemas.openxmlformats.org/officeDocument/2006/relationships/slide" Target="/ppt/slides/slide2.xml" Id="Re453be79201c4bf5" /><Relationship Type="http://schemas.openxmlformats.org/officeDocument/2006/relationships/slide" Target="/ppt/slides/slide3.xml" Id="Raa1bbfab6aa344d5" /><Relationship Type="http://schemas.openxmlformats.org/officeDocument/2006/relationships/slide" Target="/ppt/slides/slide4.xml" Id="Rea0f6ef167094554" /><Relationship Type="http://schemas.openxmlformats.org/officeDocument/2006/relationships/slide" Target="/ppt/slides/slide5.xml" Id="R585ad35463d541f1" /><Relationship Type="http://schemas.openxmlformats.org/officeDocument/2006/relationships/slide" Target="/ppt/slides/slide6.xml" Id="R9c45ab278e344f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2c14ee7c7b42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ddbd5624040ab" /><Relationship Type="http://schemas.openxmlformats.org/officeDocument/2006/relationships/theme" Target="/ppt/slideMasters/theme/theme1.xml" Id="R9af714b4a45f4b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dddbd5624040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42651c1584d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65318834b4e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e1feafa3e46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7d795562640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e0b6ef8df49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28b74818a4d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SKANDINAVISK SERVICE ALLIANSE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SKANDINAVISK SERVICE ALLIANSE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SKANDINAVISK SERVICE ALLIANSE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SKANDINAVISK SERVICE ALLIANSE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SKANDINAVISK SERVICE ALLIANSE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SKANDINAVISK SERVICE ALLIANSE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MOSEIDJORD TORBJØRN  –  28,4 %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HENRIKSEN KJELL KALLEVIG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 CONSULTING AS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SJØBERG STEINAR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MOSEIDJORD SIGRUN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HARILDSTAD BJØRG  –  4,6 %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SKANDINAVISK SERVICE ALLIANSE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984 919 883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SKANDINAVISK SERVICE ALLIANSE AS</a:t>
            </a:r>
          </a:p>
        </p:txBody>
      </p:sp>
    </p:spTree>
  </p:cSld>
  <p:clrMapOvr>
    <a:masterClrMapping xmlns:a="http://schemas.openxmlformats.org/drawingml/2006/main"/>
  </p:clrMapOvr>
</p:sld>
</file>