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8a4f8f98c347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065a8c8b2d4ebc"/>
  </p:sldMasterIdLst>
  <p:sldIdLst>
    <p:sldId xmlns:r="http://schemas.openxmlformats.org/officeDocument/2006/relationships" id="256" r:id="Rc4d10c9e78f14f08"/>
    <p:sldId xmlns:r="http://schemas.openxmlformats.org/officeDocument/2006/relationships" id="257" r:id="Rc8d5334be8e04ce0"/>
    <p:sldId xmlns:r="http://schemas.openxmlformats.org/officeDocument/2006/relationships" id="258" r:id="R7d125d16ecfa481d"/>
    <p:sldId xmlns:r="http://schemas.openxmlformats.org/officeDocument/2006/relationships" id="259" r:id="R66a673a0cac542e0"/>
    <p:sldId xmlns:r="http://schemas.openxmlformats.org/officeDocument/2006/relationships" id="260" r:id="Rd5f262c471044b50"/>
    <p:sldId xmlns:r="http://schemas.openxmlformats.org/officeDocument/2006/relationships" id="261" r:id="R540e4e83a7dc4302"/>
    <p:sldId xmlns:r="http://schemas.openxmlformats.org/officeDocument/2006/relationships" id="262" r:id="R7fc40c40b5724b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065a8c8b2d4ebc" /><Relationship Type="http://schemas.openxmlformats.org/officeDocument/2006/relationships/slide" Target="/ppt/slides/slide1.xml" Id="Rc4d10c9e78f14f08" /><Relationship Type="http://schemas.openxmlformats.org/officeDocument/2006/relationships/slide" Target="/ppt/slides/slide2.xml" Id="Rc8d5334be8e04ce0" /><Relationship Type="http://schemas.openxmlformats.org/officeDocument/2006/relationships/slide" Target="/ppt/slides/slide3.xml" Id="R7d125d16ecfa481d" /><Relationship Type="http://schemas.openxmlformats.org/officeDocument/2006/relationships/slide" Target="/ppt/slides/slide4.xml" Id="R66a673a0cac542e0" /><Relationship Type="http://schemas.openxmlformats.org/officeDocument/2006/relationships/slide" Target="/ppt/slides/slide5.xml" Id="Rd5f262c471044b50" /><Relationship Type="http://schemas.openxmlformats.org/officeDocument/2006/relationships/slide" Target="/ppt/slides/slide6.xml" Id="R540e4e83a7dc4302" /><Relationship Type="http://schemas.openxmlformats.org/officeDocument/2006/relationships/slide" Target="/ppt/slides/slide7.xml" Id="R7fc40c40b5724b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461d796c247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1ab9cc02a4470" /><Relationship Type="http://schemas.openxmlformats.org/officeDocument/2006/relationships/theme" Target="/ppt/slideMasters/theme/theme1.xml" Id="R05176c6a453640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21ab9cc02a44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47c8b8bbe4d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acc5bc67747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13678f28543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e3cfeeb5141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bfc016e4c48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ad6f997e14f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22ace2b6545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TEMP INVEST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−205 355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−205 353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1 633 552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HATOSA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Fredensvoldvegen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41 12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984 931 336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 INVEST AS</a:t>
            </a:r>
          </a:p>
        </p:txBody>
      </p:sp>
    </p:spTree>
  </p:cSld>
  <p:clrMapOvr>
    <a:masterClrMapping xmlns:a="http://schemas.openxmlformats.org/drawingml/2006/main"/>
  </p:clrMapOvr>
</p:sld>
</file>