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93d037581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9b87a7f6d2460d"/>
  </p:sldMasterIdLst>
  <p:sldIdLst>
    <p:sldId xmlns:r="http://schemas.openxmlformats.org/officeDocument/2006/relationships" id="256" r:id="R394ad9beb0d74703"/>
    <p:sldId xmlns:r="http://schemas.openxmlformats.org/officeDocument/2006/relationships" id="257" r:id="Rfbed80a5abe64065"/>
    <p:sldId xmlns:r="http://schemas.openxmlformats.org/officeDocument/2006/relationships" id="258" r:id="R97f022254adc486a"/>
    <p:sldId xmlns:r="http://schemas.openxmlformats.org/officeDocument/2006/relationships" id="259" r:id="Rfa05a937393240b8"/>
    <p:sldId xmlns:r="http://schemas.openxmlformats.org/officeDocument/2006/relationships" id="260" r:id="R97ceb9f7bd3347de"/>
    <p:sldId xmlns:r="http://schemas.openxmlformats.org/officeDocument/2006/relationships" id="261" r:id="Rf31922ff9314405f"/>
    <p:sldId xmlns:r="http://schemas.openxmlformats.org/officeDocument/2006/relationships" id="262" r:id="Rf0632ca7cbbc43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b87a7f6d2460d" /><Relationship Type="http://schemas.openxmlformats.org/officeDocument/2006/relationships/slide" Target="/ppt/slides/slide1.xml" Id="R394ad9beb0d74703" /><Relationship Type="http://schemas.openxmlformats.org/officeDocument/2006/relationships/slide" Target="/ppt/slides/slide2.xml" Id="Rfbed80a5abe64065" /><Relationship Type="http://schemas.openxmlformats.org/officeDocument/2006/relationships/slide" Target="/ppt/slides/slide3.xml" Id="R97f022254adc486a" /><Relationship Type="http://schemas.openxmlformats.org/officeDocument/2006/relationships/slide" Target="/ppt/slides/slide4.xml" Id="Rfa05a937393240b8" /><Relationship Type="http://schemas.openxmlformats.org/officeDocument/2006/relationships/slide" Target="/ppt/slides/slide5.xml" Id="R97ceb9f7bd3347de" /><Relationship Type="http://schemas.openxmlformats.org/officeDocument/2006/relationships/slide" Target="/ppt/slides/slide6.xml" Id="Rf31922ff9314405f" /><Relationship Type="http://schemas.openxmlformats.org/officeDocument/2006/relationships/slide" Target="/ppt/slides/slide7.xml" Id="Rf0632ca7cbbc43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2123940d940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95a1e410c4adc" /><Relationship Type="http://schemas.openxmlformats.org/officeDocument/2006/relationships/theme" Target="/ppt/slideMasters/theme/theme1.xml" Id="R1e2293ab82a7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e95a1e410c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03d8471b3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dd8815a3d45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911a7015047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9733f8d64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4da108df84b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5d72d9a44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8ef5535ca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FINANCE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−3 683 472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84 733 478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388 978 921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420 836 795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KRISTOFER 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KRISTOFER 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hkberg@brgcorporate.no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984 931 964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FINANCE AS</a:t>
            </a:r>
          </a:p>
        </p:txBody>
      </p:sp>
    </p:spTree>
  </p:cSld>
  <p:clrMapOvr>
    <a:masterClrMapping xmlns:a="http://schemas.openxmlformats.org/drawingml/2006/main"/>
  </p:clrMapOvr>
</p:sld>
</file>