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39a1568e7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53c8b6f4a4154"/>
  </p:sldMasterIdLst>
  <p:sldIdLst>
    <p:sldId xmlns:r="http://schemas.openxmlformats.org/officeDocument/2006/relationships" id="256" r:id="Rf35c629429db415c"/>
    <p:sldId xmlns:r="http://schemas.openxmlformats.org/officeDocument/2006/relationships" id="257" r:id="R3039658bfd4d4a17"/>
    <p:sldId xmlns:r="http://schemas.openxmlformats.org/officeDocument/2006/relationships" id="258" r:id="Rb018057c67274934"/>
    <p:sldId xmlns:r="http://schemas.openxmlformats.org/officeDocument/2006/relationships" id="259" r:id="R618b888aa413484e"/>
    <p:sldId xmlns:r="http://schemas.openxmlformats.org/officeDocument/2006/relationships" id="260" r:id="Rf327007c7dc44a3b"/>
    <p:sldId xmlns:r="http://schemas.openxmlformats.org/officeDocument/2006/relationships" id="261" r:id="R7eff5dc1e98b43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53c8b6f4a4154" /><Relationship Type="http://schemas.openxmlformats.org/officeDocument/2006/relationships/slide" Target="/ppt/slides/slide1.xml" Id="Rf35c629429db415c" /><Relationship Type="http://schemas.openxmlformats.org/officeDocument/2006/relationships/slide" Target="/ppt/slides/slide2.xml" Id="R3039658bfd4d4a17" /><Relationship Type="http://schemas.openxmlformats.org/officeDocument/2006/relationships/slide" Target="/ppt/slides/slide3.xml" Id="Rb018057c67274934" /><Relationship Type="http://schemas.openxmlformats.org/officeDocument/2006/relationships/slide" Target="/ppt/slides/slide4.xml" Id="R618b888aa413484e" /><Relationship Type="http://schemas.openxmlformats.org/officeDocument/2006/relationships/slide" Target="/ppt/slides/slide5.xml" Id="Rf327007c7dc44a3b" /><Relationship Type="http://schemas.openxmlformats.org/officeDocument/2006/relationships/slide" Target="/ppt/slides/slide6.xml" Id="R7eff5dc1e98b43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0660c582e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55ecdd4094b3f" /><Relationship Type="http://schemas.openxmlformats.org/officeDocument/2006/relationships/theme" Target="/ppt/slideMasters/theme/theme1.xml" Id="R0ed89a62daa0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555ecdd4094b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ffeabf6ac4f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cf16e40f9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8c6c13dd9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60ead408246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5d84ad35248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5ccc0b16643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BRIMMEN QUARRY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BRIMMEN QUARRY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BRIMMEN QUARRY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BRIMMEN QUARRY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BRIMMEN QUARRY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BRIMMEN QUARRY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984 953 607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BRIMMEN QUARRY AS</a:t>
            </a:r>
          </a:p>
        </p:txBody>
      </p:sp>
    </p:spTree>
  </p:cSld>
  <p:clrMapOvr>
    <a:masterClrMapping xmlns:a="http://schemas.openxmlformats.org/drawingml/2006/main"/>
  </p:clrMapOvr>
</p:sld>
</file>