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d1e4389a2344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b83f1e364d4740"/>
  </p:sldMasterIdLst>
  <p:sldIdLst>
    <p:sldId xmlns:r="http://schemas.openxmlformats.org/officeDocument/2006/relationships" id="256" r:id="Rad3881f4962043ae"/>
    <p:sldId xmlns:r="http://schemas.openxmlformats.org/officeDocument/2006/relationships" id="257" r:id="R3bfc6a348ce7400f"/>
    <p:sldId xmlns:r="http://schemas.openxmlformats.org/officeDocument/2006/relationships" id="258" r:id="Ra88a9f67fe104613"/>
    <p:sldId xmlns:r="http://schemas.openxmlformats.org/officeDocument/2006/relationships" id="259" r:id="Rfb45012b8603488a"/>
    <p:sldId xmlns:r="http://schemas.openxmlformats.org/officeDocument/2006/relationships" id="260" r:id="Rbf372e963e144585"/>
    <p:sldId xmlns:r="http://schemas.openxmlformats.org/officeDocument/2006/relationships" id="261" r:id="R2b007d4ce0714355"/>
    <p:sldId xmlns:r="http://schemas.openxmlformats.org/officeDocument/2006/relationships" id="262" r:id="R29bfe1e7ef504d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83f1e364d4740" /><Relationship Type="http://schemas.openxmlformats.org/officeDocument/2006/relationships/slide" Target="/ppt/slides/slide1.xml" Id="Rad3881f4962043ae" /><Relationship Type="http://schemas.openxmlformats.org/officeDocument/2006/relationships/slide" Target="/ppt/slides/slide2.xml" Id="R3bfc6a348ce7400f" /><Relationship Type="http://schemas.openxmlformats.org/officeDocument/2006/relationships/slide" Target="/ppt/slides/slide3.xml" Id="Ra88a9f67fe104613" /><Relationship Type="http://schemas.openxmlformats.org/officeDocument/2006/relationships/slide" Target="/ppt/slides/slide4.xml" Id="Rfb45012b8603488a" /><Relationship Type="http://schemas.openxmlformats.org/officeDocument/2006/relationships/slide" Target="/ppt/slides/slide5.xml" Id="Rbf372e963e144585" /><Relationship Type="http://schemas.openxmlformats.org/officeDocument/2006/relationships/slide" Target="/ppt/slides/slide6.xml" Id="R2b007d4ce0714355" /><Relationship Type="http://schemas.openxmlformats.org/officeDocument/2006/relationships/slide" Target="/ppt/slides/slide7.xml" Id="R29bfe1e7ef504d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bfd0aae0045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092497eb74045" /><Relationship Type="http://schemas.openxmlformats.org/officeDocument/2006/relationships/theme" Target="/ppt/slideMasters/theme/theme1.xml" Id="Raf9ac6f18bda4a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7092497eb740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494e148ae41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b0bec08fb4d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e432a615f41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97f3b7d764d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60b79aaf64d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41a762ca142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d86d05bb946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BICO 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BICO BIL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21 901 786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901 643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391 427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10 647 993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BEKKELAGET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97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willy.rogeberg@gmail.com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984 966 172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BICO BIL AS</a:t>
            </a:r>
          </a:p>
        </p:txBody>
      </p:sp>
    </p:spTree>
  </p:cSld>
  <p:clrMapOvr>
    <a:masterClrMapping xmlns:a="http://schemas.openxmlformats.org/drawingml/2006/main"/>
  </p:clrMapOvr>
</p:sld>
</file>