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90ec11067847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d8990930e94afb"/>
  </p:sldMasterIdLst>
  <p:sldIdLst>
    <p:sldId xmlns:r="http://schemas.openxmlformats.org/officeDocument/2006/relationships" id="256" r:id="R206671096c48433d"/>
    <p:sldId xmlns:r="http://schemas.openxmlformats.org/officeDocument/2006/relationships" id="257" r:id="Rcf6145d1bd3c4285"/>
    <p:sldId xmlns:r="http://schemas.openxmlformats.org/officeDocument/2006/relationships" id="258" r:id="Rf729d47a6cac4e49"/>
    <p:sldId xmlns:r="http://schemas.openxmlformats.org/officeDocument/2006/relationships" id="259" r:id="R293e42e9120147ed"/>
    <p:sldId xmlns:r="http://schemas.openxmlformats.org/officeDocument/2006/relationships" id="260" r:id="R97faeb0b3c684a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d8990930e94afb" /><Relationship Type="http://schemas.openxmlformats.org/officeDocument/2006/relationships/slide" Target="/ppt/slides/slide1.xml" Id="R206671096c48433d" /><Relationship Type="http://schemas.openxmlformats.org/officeDocument/2006/relationships/slide" Target="/ppt/slides/slide2.xml" Id="Rcf6145d1bd3c4285" /><Relationship Type="http://schemas.openxmlformats.org/officeDocument/2006/relationships/slide" Target="/ppt/slides/slide3.xml" Id="Rf729d47a6cac4e49" /><Relationship Type="http://schemas.openxmlformats.org/officeDocument/2006/relationships/slide" Target="/ppt/slides/slide4.xml" Id="R293e42e9120147ed" /><Relationship Type="http://schemas.openxmlformats.org/officeDocument/2006/relationships/slide" Target="/ppt/slides/slide5.xml" Id="R97faeb0b3c684a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e8e1bd512e45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9bd479a294579" /><Relationship Type="http://schemas.openxmlformats.org/officeDocument/2006/relationships/theme" Target="/ppt/slideMasters/theme/theme1.xml" Id="R32436e154c8745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99bd479a2945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90e9838fb48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1218d932b42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7cbebbcf14a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9b9f83f6847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f79693c4d49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KAUPAK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KAUPAK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KAUPAK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KAUPAK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KAUPAK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KAUPAK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984 970 013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KAUPAK AS</a:t>
            </a:r>
          </a:p>
        </p:txBody>
      </p:sp>
    </p:spTree>
  </p:cSld>
  <p:clrMapOvr>
    <a:masterClrMapping xmlns:a="http://schemas.openxmlformats.org/drawingml/2006/main"/>
  </p:clrMapOvr>
</p:sld>
</file>