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1adc08504e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4bc94e28d4695"/>
  </p:sldMasterIdLst>
  <p:sldIdLst>
    <p:sldId xmlns:r="http://schemas.openxmlformats.org/officeDocument/2006/relationships" id="256" r:id="Rbf5510112f704af3"/>
    <p:sldId xmlns:r="http://schemas.openxmlformats.org/officeDocument/2006/relationships" id="257" r:id="R08a187af2b794543"/>
    <p:sldId xmlns:r="http://schemas.openxmlformats.org/officeDocument/2006/relationships" id="258" r:id="Rb691af68038b41f7"/>
    <p:sldId xmlns:r="http://schemas.openxmlformats.org/officeDocument/2006/relationships" id="259" r:id="R49bdfac1b1e546b7"/>
    <p:sldId xmlns:r="http://schemas.openxmlformats.org/officeDocument/2006/relationships" id="260" r:id="R5c610d80973047d6"/>
    <p:sldId xmlns:r="http://schemas.openxmlformats.org/officeDocument/2006/relationships" id="261" r:id="Rc15bead5dd8e4131"/>
    <p:sldId xmlns:r="http://schemas.openxmlformats.org/officeDocument/2006/relationships" id="262" r:id="R8f6582e9dc5b42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4bc94e28d4695" /><Relationship Type="http://schemas.openxmlformats.org/officeDocument/2006/relationships/slide" Target="/ppt/slides/slide1.xml" Id="Rbf5510112f704af3" /><Relationship Type="http://schemas.openxmlformats.org/officeDocument/2006/relationships/slide" Target="/ppt/slides/slide2.xml" Id="R08a187af2b794543" /><Relationship Type="http://schemas.openxmlformats.org/officeDocument/2006/relationships/slide" Target="/ppt/slides/slide3.xml" Id="Rb691af68038b41f7" /><Relationship Type="http://schemas.openxmlformats.org/officeDocument/2006/relationships/slide" Target="/ppt/slides/slide4.xml" Id="R49bdfac1b1e546b7" /><Relationship Type="http://schemas.openxmlformats.org/officeDocument/2006/relationships/slide" Target="/ppt/slides/slide5.xml" Id="R5c610d80973047d6" /><Relationship Type="http://schemas.openxmlformats.org/officeDocument/2006/relationships/slide" Target="/ppt/slides/slide6.xml" Id="Rc15bead5dd8e4131" /><Relationship Type="http://schemas.openxmlformats.org/officeDocument/2006/relationships/slide" Target="/ppt/slides/slide7.xml" Id="R8f6582e9dc5b42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3a9ae5efa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26be82b694928" /><Relationship Type="http://schemas.openxmlformats.org/officeDocument/2006/relationships/theme" Target="/ppt/slideMasters/theme/theme1.xml" Id="R9e6d41d1c4c5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e26be82b69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f7a60e32e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1f0ce9b7941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870672bb04c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b196f1b294a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6b806293c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7bf937d741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e89f18fb046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