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b208ca67a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a75cddd4544987"/>
  </p:sldMasterIdLst>
  <p:sldIdLst>
    <p:sldId xmlns:r="http://schemas.openxmlformats.org/officeDocument/2006/relationships" id="256" r:id="R0f253b381e884a23"/>
    <p:sldId xmlns:r="http://schemas.openxmlformats.org/officeDocument/2006/relationships" id="257" r:id="R9b310021ba304d52"/>
    <p:sldId xmlns:r="http://schemas.openxmlformats.org/officeDocument/2006/relationships" id="258" r:id="R71438baff60e41f1"/>
    <p:sldId xmlns:r="http://schemas.openxmlformats.org/officeDocument/2006/relationships" id="259" r:id="R63728f77cc5a462d"/>
    <p:sldId xmlns:r="http://schemas.openxmlformats.org/officeDocument/2006/relationships" id="260" r:id="R95222f20457248ab"/>
    <p:sldId xmlns:r="http://schemas.openxmlformats.org/officeDocument/2006/relationships" id="261" r:id="Rf1d05775769a416a"/>
    <p:sldId xmlns:r="http://schemas.openxmlformats.org/officeDocument/2006/relationships" id="262" r:id="Refb9f9db9ef14c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75cddd4544987" /><Relationship Type="http://schemas.openxmlformats.org/officeDocument/2006/relationships/slide" Target="/ppt/slides/slide1.xml" Id="R0f253b381e884a23" /><Relationship Type="http://schemas.openxmlformats.org/officeDocument/2006/relationships/slide" Target="/ppt/slides/slide2.xml" Id="R9b310021ba304d52" /><Relationship Type="http://schemas.openxmlformats.org/officeDocument/2006/relationships/slide" Target="/ppt/slides/slide3.xml" Id="R71438baff60e41f1" /><Relationship Type="http://schemas.openxmlformats.org/officeDocument/2006/relationships/slide" Target="/ppt/slides/slide4.xml" Id="R63728f77cc5a462d" /><Relationship Type="http://schemas.openxmlformats.org/officeDocument/2006/relationships/slide" Target="/ppt/slides/slide5.xml" Id="R95222f20457248ab" /><Relationship Type="http://schemas.openxmlformats.org/officeDocument/2006/relationships/slide" Target="/ppt/slides/slide6.xml" Id="Rf1d05775769a416a" /><Relationship Type="http://schemas.openxmlformats.org/officeDocument/2006/relationships/slide" Target="/ppt/slides/slide7.xml" Id="Refb9f9db9ef14c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18a6fd0d844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03af8d4174164" /><Relationship Type="http://schemas.openxmlformats.org/officeDocument/2006/relationships/theme" Target="/ppt/slideMasters/theme/theme1.xml" Id="R69de0312955e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03af8d41741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ab4936f70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97bd190164b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6a9d5ed0942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bc3f7802b41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57fc2c66f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cdb3d0bd54d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b911b2dfc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HUGVIT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HUGVIT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HUGVIT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HUGVIT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HUGVIT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HUGVIT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828 628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HUGVIT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BYSTØL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HUGVIT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Lemmesvegen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5706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984 975 473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HUGVIT AS</a:t>
            </a:r>
          </a:p>
        </p:txBody>
      </p:sp>
    </p:spTree>
  </p:cSld>
  <p:clrMapOvr>
    <a:masterClrMapping xmlns:a="http://schemas.openxmlformats.org/drawingml/2006/main"/>
  </p:clrMapOvr>
</p:sld>
</file>