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d6790a23cc3420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1edac45b72f40e5"/>
  </p:sldMasterIdLst>
  <p:sldIdLst>
    <p:sldId xmlns:r="http://schemas.openxmlformats.org/officeDocument/2006/relationships" id="256" r:id="R5d7bccfdafd34a74"/>
    <p:sldId xmlns:r="http://schemas.openxmlformats.org/officeDocument/2006/relationships" id="257" r:id="R8f882b62c9214d1b"/>
    <p:sldId xmlns:r="http://schemas.openxmlformats.org/officeDocument/2006/relationships" id="258" r:id="Rd7e6585c641b4987"/>
    <p:sldId xmlns:r="http://schemas.openxmlformats.org/officeDocument/2006/relationships" id="259" r:id="R6f92bdd7ea7942c5"/>
    <p:sldId xmlns:r="http://schemas.openxmlformats.org/officeDocument/2006/relationships" id="260" r:id="R2e226db9b0de4984"/>
    <p:sldId xmlns:r="http://schemas.openxmlformats.org/officeDocument/2006/relationships" id="261" r:id="R925e36e072d041c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edac45b72f40e5" /><Relationship Type="http://schemas.openxmlformats.org/officeDocument/2006/relationships/slide" Target="/ppt/slides/slide1.xml" Id="R5d7bccfdafd34a74" /><Relationship Type="http://schemas.openxmlformats.org/officeDocument/2006/relationships/slide" Target="/ppt/slides/slide2.xml" Id="R8f882b62c9214d1b" /><Relationship Type="http://schemas.openxmlformats.org/officeDocument/2006/relationships/slide" Target="/ppt/slides/slide3.xml" Id="Rd7e6585c641b4987" /><Relationship Type="http://schemas.openxmlformats.org/officeDocument/2006/relationships/slide" Target="/ppt/slides/slide4.xml" Id="R6f92bdd7ea7942c5" /><Relationship Type="http://schemas.openxmlformats.org/officeDocument/2006/relationships/slide" Target="/ppt/slides/slide5.xml" Id="R2e226db9b0de4984" /><Relationship Type="http://schemas.openxmlformats.org/officeDocument/2006/relationships/slide" Target="/ppt/slides/slide6.xml" Id="R925e36e072d041c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95998a2eed4b4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78f7e60a214c28" /><Relationship Type="http://schemas.openxmlformats.org/officeDocument/2006/relationships/theme" Target="/ppt/slideMasters/theme/theme1.xml" Id="Rb0e67a5e5926402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678f7e60a214c2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3fb08bc55d4dc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fae4f2bba6465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9cabd6315d47f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2f0b325bcd4d9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d15029cfb4447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abc46c2368464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KRODRIFT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KRODRIFT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SANDAL GEIR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984 998 708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KRODRIFT AS</a:t>
            </a:r>
          </a:p>
        </p:txBody>
      </p:sp>
    </p:spTree>
  </p:cSld>
  <p:clrMapOvr>
    <a:masterClrMapping xmlns:a="http://schemas.openxmlformats.org/drawingml/2006/main"/>
  </p:clrMapOvr>
</p:sld>
</file>