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d2681d1674f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e77b5cf71402f"/>
  </p:sldMasterIdLst>
  <p:sldIdLst>
    <p:sldId xmlns:r="http://schemas.openxmlformats.org/officeDocument/2006/relationships" id="256" r:id="R1d009a67654d4c35"/>
    <p:sldId xmlns:r="http://schemas.openxmlformats.org/officeDocument/2006/relationships" id="257" r:id="R5ce7585b5eed4d3b"/>
    <p:sldId xmlns:r="http://schemas.openxmlformats.org/officeDocument/2006/relationships" id="258" r:id="R9f961e2ed5d44cb7"/>
    <p:sldId xmlns:r="http://schemas.openxmlformats.org/officeDocument/2006/relationships" id="259" r:id="Rac1c25cc935b4b81"/>
    <p:sldId xmlns:r="http://schemas.openxmlformats.org/officeDocument/2006/relationships" id="260" r:id="Rf856d79127ee40e6"/>
    <p:sldId xmlns:r="http://schemas.openxmlformats.org/officeDocument/2006/relationships" id="261" r:id="R9cae92bac6e74a69"/>
    <p:sldId xmlns:r="http://schemas.openxmlformats.org/officeDocument/2006/relationships" id="262" r:id="R58c5b10fbf1d4b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e77b5cf71402f" /><Relationship Type="http://schemas.openxmlformats.org/officeDocument/2006/relationships/slide" Target="/ppt/slides/slide1.xml" Id="R1d009a67654d4c35" /><Relationship Type="http://schemas.openxmlformats.org/officeDocument/2006/relationships/slide" Target="/ppt/slides/slide2.xml" Id="R5ce7585b5eed4d3b" /><Relationship Type="http://schemas.openxmlformats.org/officeDocument/2006/relationships/slide" Target="/ppt/slides/slide3.xml" Id="R9f961e2ed5d44cb7" /><Relationship Type="http://schemas.openxmlformats.org/officeDocument/2006/relationships/slide" Target="/ppt/slides/slide4.xml" Id="Rac1c25cc935b4b81" /><Relationship Type="http://schemas.openxmlformats.org/officeDocument/2006/relationships/slide" Target="/ppt/slides/slide5.xml" Id="Rf856d79127ee40e6" /><Relationship Type="http://schemas.openxmlformats.org/officeDocument/2006/relationships/slide" Target="/ppt/slides/slide6.xml" Id="R9cae92bac6e74a69" /><Relationship Type="http://schemas.openxmlformats.org/officeDocument/2006/relationships/slide" Target="/ppt/slides/slide7.xml" Id="R58c5b10fbf1d4b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ba5c9552444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78f14f0fc4e9e" /><Relationship Type="http://schemas.openxmlformats.org/officeDocument/2006/relationships/theme" Target="/ppt/slideMasters/theme/theme1.xml" Id="R959c57508517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378f14f0fc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0535591b649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b478f22a0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e75020acb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12318c19643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9a2a6338c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1cdd5a0fe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89f89355344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GØBEL KURS- OG KONSULENTTJENESTER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KURS- OG KONSULENTTJENESTER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7 970 181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8 111 389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GØBEL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CHRISTINE NØRING GØBEL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Munkerudkleiva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74 39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984 999 267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