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14c370734648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8e640d8fd34ed2"/>
  </p:sldMasterIdLst>
  <p:sldIdLst>
    <p:sldId xmlns:r="http://schemas.openxmlformats.org/officeDocument/2006/relationships" id="256" r:id="Rb8c36ad3736c4f91"/>
    <p:sldId xmlns:r="http://schemas.openxmlformats.org/officeDocument/2006/relationships" id="257" r:id="Rc03fdd6c11ef4e2d"/>
    <p:sldId xmlns:r="http://schemas.openxmlformats.org/officeDocument/2006/relationships" id="258" r:id="Rdb6ef374824e42c3"/>
    <p:sldId xmlns:r="http://schemas.openxmlformats.org/officeDocument/2006/relationships" id="259" r:id="R6779afe09e42482d"/>
    <p:sldId xmlns:r="http://schemas.openxmlformats.org/officeDocument/2006/relationships" id="260" r:id="R2cb358b9ba9d43f3"/>
    <p:sldId xmlns:r="http://schemas.openxmlformats.org/officeDocument/2006/relationships" id="261" r:id="R7469e621eeb348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8e640d8fd34ed2" /><Relationship Type="http://schemas.openxmlformats.org/officeDocument/2006/relationships/slide" Target="/ppt/slides/slide1.xml" Id="Rb8c36ad3736c4f91" /><Relationship Type="http://schemas.openxmlformats.org/officeDocument/2006/relationships/slide" Target="/ppt/slides/slide2.xml" Id="Rc03fdd6c11ef4e2d" /><Relationship Type="http://schemas.openxmlformats.org/officeDocument/2006/relationships/slide" Target="/ppt/slides/slide3.xml" Id="Rdb6ef374824e42c3" /><Relationship Type="http://schemas.openxmlformats.org/officeDocument/2006/relationships/slide" Target="/ppt/slides/slide4.xml" Id="R6779afe09e42482d" /><Relationship Type="http://schemas.openxmlformats.org/officeDocument/2006/relationships/slide" Target="/ppt/slides/slide5.xml" Id="R2cb358b9ba9d43f3" /><Relationship Type="http://schemas.openxmlformats.org/officeDocument/2006/relationships/slide" Target="/ppt/slides/slide6.xml" Id="R7469e621eeb348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1a1cd664b24b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1d7dea0f64a27" /><Relationship Type="http://schemas.openxmlformats.org/officeDocument/2006/relationships/theme" Target="/ppt/slideMasters/theme/theme1.xml" Id="R3f3d8aaea26247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01d7dea0f64a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f7691091841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7435759a94a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5d192afe04d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0218ced4a49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c06b5a00345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62a01168246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AKERSHUS OG OSLO TURISTBUSSER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OG OSLO TURISTBUSSER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AKERSHUS OG OSLO TURISTBUSSER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OG OSLO TURISTBUSSER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OG OSLO TURISTBUSSER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OG OSLO TURISTBUSSER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BRATAAS STIG MAGNAR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OG OSLO TURISTBUSSER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984 999 321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OG OSLO TURISTBUSSER AS</a:t>
            </a:r>
          </a:p>
        </p:txBody>
      </p:sp>
    </p:spTree>
  </p:cSld>
  <p:clrMapOvr>
    <a:masterClrMapping xmlns:a="http://schemas.openxmlformats.org/drawingml/2006/main"/>
  </p:clrMapOvr>
</p:sld>
</file>