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1f157bd34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72b3bf95d4787"/>
  </p:sldMasterIdLst>
  <p:sldIdLst>
    <p:sldId xmlns:r="http://schemas.openxmlformats.org/officeDocument/2006/relationships" id="256" r:id="R1198208ce2744495"/>
    <p:sldId xmlns:r="http://schemas.openxmlformats.org/officeDocument/2006/relationships" id="257" r:id="R753a006c70f74a73"/>
    <p:sldId xmlns:r="http://schemas.openxmlformats.org/officeDocument/2006/relationships" id="258" r:id="R6ba2968da9564f34"/>
    <p:sldId xmlns:r="http://schemas.openxmlformats.org/officeDocument/2006/relationships" id="259" r:id="R241f7f5c3d3e4af9"/>
    <p:sldId xmlns:r="http://schemas.openxmlformats.org/officeDocument/2006/relationships" id="260" r:id="R052f688824bb48c3"/>
    <p:sldId xmlns:r="http://schemas.openxmlformats.org/officeDocument/2006/relationships" id="261" r:id="R90a5ecd925d04259"/>
    <p:sldId xmlns:r="http://schemas.openxmlformats.org/officeDocument/2006/relationships" id="262" r:id="R0c246c63d74a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72b3bf95d4787" /><Relationship Type="http://schemas.openxmlformats.org/officeDocument/2006/relationships/slide" Target="/ppt/slides/slide1.xml" Id="R1198208ce2744495" /><Relationship Type="http://schemas.openxmlformats.org/officeDocument/2006/relationships/slide" Target="/ppt/slides/slide2.xml" Id="R753a006c70f74a73" /><Relationship Type="http://schemas.openxmlformats.org/officeDocument/2006/relationships/slide" Target="/ppt/slides/slide3.xml" Id="R6ba2968da9564f34" /><Relationship Type="http://schemas.openxmlformats.org/officeDocument/2006/relationships/slide" Target="/ppt/slides/slide4.xml" Id="R241f7f5c3d3e4af9" /><Relationship Type="http://schemas.openxmlformats.org/officeDocument/2006/relationships/slide" Target="/ppt/slides/slide5.xml" Id="R052f688824bb48c3" /><Relationship Type="http://schemas.openxmlformats.org/officeDocument/2006/relationships/slide" Target="/ppt/slides/slide6.xml" Id="R90a5ecd925d04259" /><Relationship Type="http://schemas.openxmlformats.org/officeDocument/2006/relationships/slide" Target="/ppt/slides/slide7.xml" Id="R0c246c63d74a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923f6e815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6bdeae904414" /><Relationship Type="http://schemas.openxmlformats.org/officeDocument/2006/relationships/theme" Target="/ppt/slideMasters/theme/theme1.xml" Id="Rbd7093976e73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a6bdeae90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b0ad7e4a4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522974e1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ad94f28e8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6d126b220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31eb7cc37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81e179adf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1cd509568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PULS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60 531 839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