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21c625841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56807ae5ee4f7b"/>
  </p:sldMasterIdLst>
  <p:sldIdLst>
    <p:sldId xmlns:r="http://schemas.openxmlformats.org/officeDocument/2006/relationships" id="256" r:id="R436c672ea38f4866"/>
    <p:sldId xmlns:r="http://schemas.openxmlformats.org/officeDocument/2006/relationships" id="257" r:id="Recd72abfbf1c45e7"/>
    <p:sldId xmlns:r="http://schemas.openxmlformats.org/officeDocument/2006/relationships" id="258" r:id="R87563d23dc534529"/>
    <p:sldId xmlns:r="http://schemas.openxmlformats.org/officeDocument/2006/relationships" id="259" r:id="R300efdadf8824701"/>
    <p:sldId xmlns:r="http://schemas.openxmlformats.org/officeDocument/2006/relationships" id="260" r:id="Rd8047cfa85ea4e55"/>
    <p:sldId xmlns:r="http://schemas.openxmlformats.org/officeDocument/2006/relationships" id="261" r:id="Rcc3245f2695843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6807ae5ee4f7b" /><Relationship Type="http://schemas.openxmlformats.org/officeDocument/2006/relationships/slide" Target="/ppt/slides/slide1.xml" Id="R436c672ea38f4866" /><Relationship Type="http://schemas.openxmlformats.org/officeDocument/2006/relationships/slide" Target="/ppt/slides/slide2.xml" Id="Recd72abfbf1c45e7" /><Relationship Type="http://schemas.openxmlformats.org/officeDocument/2006/relationships/slide" Target="/ppt/slides/slide3.xml" Id="R87563d23dc534529" /><Relationship Type="http://schemas.openxmlformats.org/officeDocument/2006/relationships/slide" Target="/ppt/slides/slide4.xml" Id="R300efdadf8824701" /><Relationship Type="http://schemas.openxmlformats.org/officeDocument/2006/relationships/slide" Target="/ppt/slides/slide5.xml" Id="Rd8047cfa85ea4e55" /><Relationship Type="http://schemas.openxmlformats.org/officeDocument/2006/relationships/slide" Target="/ppt/slides/slide6.xml" Id="Rcc3245f2695843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2607bfee646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95b6106884ef3" /><Relationship Type="http://schemas.openxmlformats.org/officeDocument/2006/relationships/theme" Target="/ppt/slideMasters/theme/theme1.xml" Id="R961efe73891a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295b6106884e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df302a66d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86ab1ae2c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b7b9662ef41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4c7d2660540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160d24cfc45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b8c04b7f24e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SEABROKERS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Forusbeen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985 010 862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HOLDING AS</a:t>
            </a:r>
          </a:p>
        </p:txBody>
      </p:sp>
    </p:spTree>
  </p:cSld>
  <p:clrMapOvr>
    <a:masterClrMapping xmlns:a="http://schemas.openxmlformats.org/drawingml/2006/main"/>
  </p:clrMapOvr>
</p:sld>
</file>