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57f077d68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ccd9be4734518"/>
  </p:sldMasterIdLst>
  <p:sldIdLst>
    <p:sldId xmlns:r="http://schemas.openxmlformats.org/officeDocument/2006/relationships" id="256" r:id="R6775e1d6e6304a4a"/>
    <p:sldId xmlns:r="http://schemas.openxmlformats.org/officeDocument/2006/relationships" id="257" r:id="Re3e26ac0c1f842c4"/>
    <p:sldId xmlns:r="http://schemas.openxmlformats.org/officeDocument/2006/relationships" id="258" r:id="R27f804691d0a4da7"/>
    <p:sldId xmlns:r="http://schemas.openxmlformats.org/officeDocument/2006/relationships" id="259" r:id="Rca11476454a14d2e"/>
    <p:sldId xmlns:r="http://schemas.openxmlformats.org/officeDocument/2006/relationships" id="260" r:id="R3127e597280a4eae"/>
    <p:sldId xmlns:r="http://schemas.openxmlformats.org/officeDocument/2006/relationships" id="261" r:id="Rb49f4fabfc854b8e"/>
    <p:sldId xmlns:r="http://schemas.openxmlformats.org/officeDocument/2006/relationships" id="262" r:id="Rda218a11a61e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ccd9be4734518" /><Relationship Type="http://schemas.openxmlformats.org/officeDocument/2006/relationships/slide" Target="/ppt/slides/slide1.xml" Id="R6775e1d6e6304a4a" /><Relationship Type="http://schemas.openxmlformats.org/officeDocument/2006/relationships/slide" Target="/ppt/slides/slide2.xml" Id="Re3e26ac0c1f842c4" /><Relationship Type="http://schemas.openxmlformats.org/officeDocument/2006/relationships/slide" Target="/ppt/slides/slide3.xml" Id="R27f804691d0a4da7" /><Relationship Type="http://schemas.openxmlformats.org/officeDocument/2006/relationships/slide" Target="/ppt/slides/slide4.xml" Id="Rca11476454a14d2e" /><Relationship Type="http://schemas.openxmlformats.org/officeDocument/2006/relationships/slide" Target="/ppt/slides/slide5.xml" Id="R3127e597280a4eae" /><Relationship Type="http://schemas.openxmlformats.org/officeDocument/2006/relationships/slide" Target="/ppt/slides/slide6.xml" Id="Rb49f4fabfc854b8e" /><Relationship Type="http://schemas.openxmlformats.org/officeDocument/2006/relationships/slide" Target="/ppt/slides/slide7.xml" Id="Rda218a11a61e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b818ed6fe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55e8703174dae" /><Relationship Type="http://schemas.openxmlformats.org/officeDocument/2006/relationships/theme" Target="/ppt/slideMasters/theme/theme1.xml" Id="R470a51350824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55e8703174d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7d2367c0a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aa07847c444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9efeec0b841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31e63a700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b5a72b5c5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20be93c85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9c34223e646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98 886 113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176 188 211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