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c49d2922d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132669023492d"/>
  </p:sldMasterIdLst>
  <p:sldIdLst>
    <p:sldId xmlns:r="http://schemas.openxmlformats.org/officeDocument/2006/relationships" id="256" r:id="Ra4ffafd4a0114acd"/>
    <p:sldId xmlns:r="http://schemas.openxmlformats.org/officeDocument/2006/relationships" id="257" r:id="R9eaf61babd9145fe"/>
    <p:sldId xmlns:r="http://schemas.openxmlformats.org/officeDocument/2006/relationships" id="258" r:id="Rfff4bc2905f94b91"/>
    <p:sldId xmlns:r="http://schemas.openxmlformats.org/officeDocument/2006/relationships" id="259" r:id="Ra9b6e193bfc0451a"/>
    <p:sldId xmlns:r="http://schemas.openxmlformats.org/officeDocument/2006/relationships" id="260" r:id="R71d69a70b83a4bec"/>
    <p:sldId xmlns:r="http://schemas.openxmlformats.org/officeDocument/2006/relationships" id="261" r:id="Rfab1965b9c0f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132669023492d" /><Relationship Type="http://schemas.openxmlformats.org/officeDocument/2006/relationships/slide" Target="/ppt/slides/slide1.xml" Id="Ra4ffafd4a0114acd" /><Relationship Type="http://schemas.openxmlformats.org/officeDocument/2006/relationships/slide" Target="/ppt/slides/slide2.xml" Id="R9eaf61babd9145fe" /><Relationship Type="http://schemas.openxmlformats.org/officeDocument/2006/relationships/slide" Target="/ppt/slides/slide3.xml" Id="Rfff4bc2905f94b91" /><Relationship Type="http://schemas.openxmlformats.org/officeDocument/2006/relationships/slide" Target="/ppt/slides/slide4.xml" Id="Ra9b6e193bfc0451a" /><Relationship Type="http://schemas.openxmlformats.org/officeDocument/2006/relationships/slide" Target="/ppt/slides/slide5.xml" Id="R71d69a70b83a4bec" /><Relationship Type="http://schemas.openxmlformats.org/officeDocument/2006/relationships/slide" Target="/ppt/slides/slide6.xml" Id="Rfab1965b9c0f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04d909e3f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d022e6444693" /><Relationship Type="http://schemas.openxmlformats.org/officeDocument/2006/relationships/theme" Target="/ppt/slideMasters/theme/theme1.xml" Id="R2738c7f5bbbd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0d022e644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8ffca98c0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7cdb7049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0f72c6c80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6d4a8ff7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c9115f559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6d2f1e06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