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c8e93cd93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5173e395d485e"/>
  </p:sldMasterIdLst>
  <p:sldIdLst>
    <p:sldId xmlns:r="http://schemas.openxmlformats.org/officeDocument/2006/relationships" id="256" r:id="R77f0eeb4c8604e65"/>
    <p:sldId xmlns:r="http://schemas.openxmlformats.org/officeDocument/2006/relationships" id="257" r:id="R98593005cdaf40a9"/>
    <p:sldId xmlns:r="http://schemas.openxmlformats.org/officeDocument/2006/relationships" id="258" r:id="R3ba6c228d9ac42b5"/>
    <p:sldId xmlns:r="http://schemas.openxmlformats.org/officeDocument/2006/relationships" id="259" r:id="R4ec6d72a63cb4635"/>
    <p:sldId xmlns:r="http://schemas.openxmlformats.org/officeDocument/2006/relationships" id="260" r:id="R30ec166d5eea43fc"/>
    <p:sldId xmlns:r="http://schemas.openxmlformats.org/officeDocument/2006/relationships" id="261" r:id="R298a790c4a37401c"/>
    <p:sldId xmlns:r="http://schemas.openxmlformats.org/officeDocument/2006/relationships" id="262" r:id="Rf56f62a91cd5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5173e395d485e" /><Relationship Type="http://schemas.openxmlformats.org/officeDocument/2006/relationships/slide" Target="/ppt/slides/slide1.xml" Id="R77f0eeb4c8604e65" /><Relationship Type="http://schemas.openxmlformats.org/officeDocument/2006/relationships/slide" Target="/ppt/slides/slide2.xml" Id="R98593005cdaf40a9" /><Relationship Type="http://schemas.openxmlformats.org/officeDocument/2006/relationships/slide" Target="/ppt/slides/slide3.xml" Id="R3ba6c228d9ac42b5" /><Relationship Type="http://schemas.openxmlformats.org/officeDocument/2006/relationships/slide" Target="/ppt/slides/slide4.xml" Id="R4ec6d72a63cb4635" /><Relationship Type="http://schemas.openxmlformats.org/officeDocument/2006/relationships/slide" Target="/ppt/slides/slide5.xml" Id="R30ec166d5eea43fc" /><Relationship Type="http://schemas.openxmlformats.org/officeDocument/2006/relationships/slide" Target="/ppt/slides/slide6.xml" Id="R298a790c4a37401c" /><Relationship Type="http://schemas.openxmlformats.org/officeDocument/2006/relationships/slide" Target="/ppt/slides/slide7.xml" Id="Rf56f62a91cd5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be891ffc2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6783b397f49ea" /><Relationship Type="http://schemas.openxmlformats.org/officeDocument/2006/relationships/theme" Target="/ppt/slideMasters/theme/theme1.xml" Id="Rd9edb726137d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6783b397f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f789a87a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ce1cbce8e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c8d95b07d4e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2e6c25ac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9198a8e4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b4f1ede2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15486fe4d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7 461 407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50 121 363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50 479 544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