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b49272a7a42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a84289e2674d9d"/>
  </p:sldMasterIdLst>
  <p:sldIdLst>
    <p:sldId xmlns:r="http://schemas.openxmlformats.org/officeDocument/2006/relationships" id="256" r:id="Rbbcec45f0745407f"/>
    <p:sldId xmlns:r="http://schemas.openxmlformats.org/officeDocument/2006/relationships" id="257" r:id="R60cafbff31e24ebd"/>
    <p:sldId xmlns:r="http://schemas.openxmlformats.org/officeDocument/2006/relationships" id="258" r:id="R2a3357aea3f3415e"/>
    <p:sldId xmlns:r="http://schemas.openxmlformats.org/officeDocument/2006/relationships" id="259" r:id="R74458b1c673b4fe9"/>
    <p:sldId xmlns:r="http://schemas.openxmlformats.org/officeDocument/2006/relationships" id="260" r:id="R04d779c9e64741f4"/>
    <p:sldId xmlns:r="http://schemas.openxmlformats.org/officeDocument/2006/relationships" id="261" r:id="Re7656ce090d34b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84289e2674d9d" /><Relationship Type="http://schemas.openxmlformats.org/officeDocument/2006/relationships/slide" Target="/ppt/slides/slide1.xml" Id="Rbbcec45f0745407f" /><Relationship Type="http://schemas.openxmlformats.org/officeDocument/2006/relationships/slide" Target="/ppt/slides/slide2.xml" Id="R60cafbff31e24ebd" /><Relationship Type="http://schemas.openxmlformats.org/officeDocument/2006/relationships/slide" Target="/ppt/slides/slide3.xml" Id="R2a3357aea3f3415e" /><Relationship Type="http://schemas.openxmlformats.org/officeDocument/2006/relationships/slide" Target="/ppt/slides/slide4.xml" Id="R74458b1c673b4fe9" /><Relationship Type="http://schemas.openxmlformats.org/officeDocument/2006/relationships/slide" Target="/ppt/slides/slide5.xml" Id="R04d779c9e64741f4" /><Relationship Type="http://schemas.openxmlformats.org/officeDocument/2006/relationships/slide" Target="/ppt/slides/slide6.xml" Id="Re7656ce090d34b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c07011d9d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2b42a83af4f95" /><Relationship Type="http://schemas.openxmlformats.org/officeDocument/2006/relationships/theme" Target="/ppt/slideMasters/theme/theme1.xml" Id="Rfa2e5377fb4446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52b42a83af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76bcad5b540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5d2de212a49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c4c43f358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47fd57894a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85491639446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0501811da49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AER FABER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 FABER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AER FABER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 FABER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 FABER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 FABER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STILLESBY KJELL AKSEL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 JUNE STILLESBY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 FABER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985 017 174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 FABER AS</a:t>
            </a:r>
          </a:p>
        </p:txBody>
      </p:sp>
    </p:spTree>
  </p:cSld>
  <p:clrMapOvr>
    <a:masterClrMapping xmlns:a="http://schemas.openxmlformats.org/drawingml/2006/main"/>
  </p:clrMapOvr>
</p:sld>
</file>