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e948ae5bc4e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b6f08fc6247c7"/>
  </p:sldMasterIdLst>
  <p:sldIdLst>
    <p:sldId xmlns:r="http://schemas.openxmlformats.org/officeDocument/2006/relationships" id="256" r:id="R593942e6c54d4d63"/>
    <p:sldId xmlns:r="http://schemas.openxmlformats.org/officeDocument/2006/relationships" id="257" r:id="Rb8c722eb55734146"/>
    <p:sldId xmlns:r="http://schemas.openxmlformats.org/officeDocument/2006/relationships" id="258" r:id="R1087ad5a78014e12"/>
    <p:sldId xmlns:r="http://schemas.openxmlformats.org/officeDocument/2006/relationships" id="259" r:id="R9b1864c95dae4d56"/>
    <p:sldId xmlns:r="http://schemas.openxmlformats.org/officeDocument/2006/relationships" id="260" r:id="R95623f4249bc4c7f"/>
    <p:sldId xmlns:r="http://schemas.openxmlformats.org/officeDocument/2006/relationships" id="261" r:id="Rf6282807cb4543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b6f08fc6247c7" /><Relationship Type="http://schemas.openxmlformats.org/officeDocument/2006/relationships/slide" Target="/ppt/slides/slide1.xml" Id="R593942e6c54d4d63" /><Relationship Type="http://schemas.openxmlformats.org/officeDocument/2006/relationships/slide" Target="/ppt/slides/slide2.xml" Id="Rb8c722eb55734146" /><Relationship Type="http://schemas.openxmlformats.org/officeDocument/2006/relationships/slide" Target="/ppt/slides/slide3.xml" Id="R1087ad5a78014e12" /><Relationship Type="http://schemas.openxmlformats.org/officeDocument/2006/relationships/slide" Target="/ppt/slides/slide4.xml" Id="R9b1864c95dae4d56" /><Relationship Type="http://schemas.openxmlformats.org/officeDocument/2006/relationships/slide" Target="/ppt/slides/slide5.xml" Id="R95623f4249bc4c7f" /><Relationship Type="http://schemas.openxmlformats.org/officeDocument/2006/relationships/slide" Target="/ppt/slides/slide6.xml" Id="Rf6282807cb4543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a3423a08c44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8db3753fc49cd" /><Relationship Type="http://schemas.openxmlformats.org/officeDocument/2006/relationships/theme" Target="/ppt/slideMasters/theme/theme1.xml" Id="R9fb09169b2e848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28db3753fc49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c4432e4a842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d8834729f4e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b1583adaa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6c628a61748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08faefb954d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11557212647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MURERFIRMA ROAR KRISTOFFERSEN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ROAR KRISTOFFERSEN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ROAR KRISTOFFERSEN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ROAR KRISTOFFERSEN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ROAR KRISTOFFERSEN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ROAR KRISTOFFERSEN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1679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34 17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post@roarkristoffersen.no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www.roarkristoffersen.no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985 019 290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ROAR KRISTOFFERSEN AS</a:t>
            </a:r>
          </a:p>
        </p:txBody>
      </p:sp>
    </p:spTree>
  </p:cSld>
  <p:clrMapOvr>
    <a:masterClrMapping xmlns:a="http://schemas.openxmlformats.org/drawingml/2006/main"/>
  </p:clrMapOvr>
</p:sld>
</file>