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b35f6c31d54f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0f0dee6f2849c8"/>
  </p:sldMasterIdLst>
  <p:sldIdLst>
    <p:sldId xmlns:r="http://schemas.openxmlformats.org/officeDocument/2006/relationships" id="256" r:id="R2a1e68fed72b4eb1"/>
    <p:sldId xmlns:r="http://schemas.openxmlformats.org/officeDocument/2006/relationships" id="257" r:id="Rfaf62f04afde4655"/>
    <p:sldId xmlns:r="http://schemas.openxmlformats.org/officeDocument/2006/relationships" id="258" r:id="R216cc6a7970a4a9b"/>
    <p:sldId xmlns:r="http://schemas.openxmlformats.org/officeDocument/2006/relationships" id="259" r:id="R91e94f8c090740ff"/>
    <p:sldId xmlns:r="http://schemas.openxmlformats.org/officeDocument/2006/relationships" id="260" r:id="R26fafbe33af0448b"/>
    <p:sldId xmlns:r="http://schemas.openxmlformats.org/officeDocument/2006/relationships" id="261" r:id="R3d2ef29d392447d0"/>
    <p:sldId xmlns:r="http://schemas.openxmlformats.org/officeDocument/2006/relationships" id="262" r:id="Rdc87cf2a91a6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f0dee6f2849c8" /><Relationship Type="http://schemas.openxmlformats.org/officeDocument/2006/relationships/slide" Target="/ppt/slides/slide1.xml" Id="R2a1e68fed72b4eb1" /><Relationship Type="http://schemas.openxmlformats.org/officeDocument/2006/relationships/slide" Target="/ppt/slides/slide2.xml" Id="Rfaf62f04afde4655" /><Relationship Type="http://schemas.openxmlformats.org/officeDocument/2006/relationships/slide" Target="/ppt/slides/slide3.xml" Id="R216cc6a7970a4a9b" /><Relationship Type="http://schemas.openxmlformats.org/officeDocument/2006/relationships/slide" Target="/ppt/slides/slide4.xml" Id="R91e94f8c090740ff" /><Relationship Type="http://schemas.openxmlformats.org/officeDocument/2006/relationships/slide" Target="/ppt/slides/slide5.xml" Id="R26fafbe33af0448b" /><Relationship Type="http://schemas.openxmlformats.org/officeDocument/2006/relationships/slide" Target="/ppt/slides/slide6.xml" Id="R3d2ef29d392447d0" /><Relationship Type="http://schemas.openxmlformats.org/officeDocument/2006/relationships/slide" Target="/ppt/slides/slide7.xml" Id="Rdc87cf2a91a6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c67dbbaa94d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bb256fa744ae1" /><Relationship Type="http://schemas.openxmlformats.org/officeDocument/2006/relationships/theme" Target="/ppt/slideMasters/theme/theme1.xml" Id="Ra810d186efb547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1bb256fa744a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66fb3f8c24c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f6284e20743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1453fb72a4f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a484f134348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92bebab6d41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700c3a78942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9d4609d314f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MURERFIRMA ROAR KRISTOFFERSEN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ROAR KRISTOFFERSEN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MURERFIRMA ROAR KRISTOFFERSEN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ROAR KRISTOFFERSEN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ROAR KRISTOFFERSEN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ROAR KRISTOFFERSEN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59 775 846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6 809 535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5 703 833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20 578 901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32 751 544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ROAR KRISTOFFERSEN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LIRO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ROAR KRISTOFFERSEN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1679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34 17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post@roarkristoffersen.no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www.roarkristoffersen.no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985 019 290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ROAR KRISTOFFERSEN AS</a:t>
            </a:r>
          </a:p>
        </p:txBody>
      </p:sp>
    </p:spTree>
  </p:cSld>
  <p:clrMapOvr>
    <a:masterClrMapping xmlns:a="http://schemas.openxmlformats.org/drawingml/2006/main"/>
  </p:clrMapOvr>
</p:sld>
</file>