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b7990ac639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294be1ba341bf"/>
  </p:sldMasterIdLst>
  <p:sldIdLst>
    <p:sldId xmlns:r="http://schemas.openxmlformats.org/officeDocument/2006/relationships" id="256" r:id="R38708f4c68aa4719"/>
    <p:sldId xmlns:r="http://schemas.openxmlformats.org/officeDocument/2006/relationships" id="257" r:id="Ra82d53aecd5242e3"/>
    <p:sldId xmlns:r="http://schemas.openxmlformats.org/officeDocument/2006/relationships" id="258" r:id="R1e15cf6978a74445"/>
    <p:sldId xmlns:r="http://schemas.openxmlformats.org/officeDocument/2006/relationships" id="259" r:id="Rab0c657980c4453a"/>
    <p:sldId xmlns:r="http://schemas.openxmlformats.org/officeDocument/2006/relationships" id="260" r:id="R6611f00a4d914805"/>
    <p:sldId xmlns:r="http://schemas.openxmlformats.org/officeDocument/2006/relationships" id="261" r:id="R915d95563cff4cd9"/>
    <p:sldId xmlns:r="http://schemas.openxmlformats.org/officeDocument/2006/relationships" id="262" r:id="R7cd581ae0d3f40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294be1ba341bf" /><Relationship Type="http://schemas.openxmlformats.org/officeDocument/2006/relationships/slide" Target="/ppt/slides/slide1.xml" Id="R38708f4c68aa4719" /><Relationship Type="http://schemas.openxmlformats.org/officeDocument/2006/relationships/slide" Target="/ppt/slides/slide2.xml" Id="Ra82d53aecd5242e3" /><Relationship Type="http://schemas.openxmlformats.org/officeDocument/2006/relationships/slide" Target="/ppt/slides/slide3.xml" Id="R1e15cf6978a74445" /><Relationship Type="http://schemas.openxmlformats.org/officeDocument/2006/relationships/slide" Target="/ppt/slides/slide4.xml" Id="Rab0c657980c4453a" /><Relationship Type="http://schemas.openxmlformats.org/officeDocument/2006/relationships/slide" Target="/ppt/slides/slide5.xml" Id="R6611f00a4d914805" /><Relationship Type="http://schemas.openxmlformats.org/officeDocument/2006/relationships/slide" Target="/ppt/slides/slide6.xml" Id="R915d95563cff4cd9" /><Relationship Type="http://schemas.openxmlformats.org/officeDocument/2006/relationships/slide" Target="/ppt/slides/slide7.xml" Id="R7cd581ae0d3f40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b20013ed048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cea71cd8747ff" /><Relationship Type="http://schemas.openxmlformats.org/officeDocument/2006/relationships/theme" Target="/ppt/slideMasters/theme/theme1.xml" Id="R5179b0bb5e394f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cea71cd87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2ad35e58346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c0998c8fb49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996cc7da643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179280c254c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e05a23bb541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bafbf051d46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6c3f4c041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 1 JESSHEIM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 1 JESSHEIM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11 851 919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−1 437 748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−1 620 234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2 815 616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4 125 101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JESSHEIM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985 033 021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JESSHEIM AS</a:t>
            </a:r>
          </a:p>
        </p:txBody>
      </p:sp>
    </p:spTree>
  </p:cSld>
  <p:clrMapOvr>
    <a:masterClrMapping xmlns:a="http://schemas.openxmlformats.org/drawingml/2006/main"/>
  </p:clrMapOvr>
</p:sld>
</file>