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ccfedf5a98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53ec9702044a0"/>
  </p:sldMasterIdLst>
  <p:sldIdLst>
    <p:sldId xmlns:r="http://schemas.openxmlformats.org/officeDocument/2006/relationships" id="256" r:id="R978961aedb534105"/>
    <p:sldId xmlns:r="http://schemas.openxmlformats.org/officeDocument/2006/relationships" id="257" r:id="Rf03af9700bac4dbf"/>
    <p:sldId xmlns:r="http://schemas.openxmlformats.org/officeDocument/2006/relationships" id="258" r:id="Ra75ea36ab2c54b19"/>
    <p:sldId xmlns:r="http://schemas.openxmlformats.org/officeDocument/2006/relationships" id="259" r:id="Rbb2eed06014d430c"/>
    <p:sldId xmlns:r="http://schemas.openxmlformats.org/officeDocument/2006/relationships" id="260" r:id="R44d2e0bffc6e4bf9"/>
    <p:sldId xmlns:r="http://schemas.openxmlformats.org/officeDocument/2006/relationships" id="261" r:id="R17e2182a176044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53ec9702044a0" /><Relationship Type="http://schemas.openxmlformats.org/officeDocument/2006/relationships/slide" Target="/ppt/slides/slide1.xml" Id="R978961aedb534105" /><Relationship Type="http://schemas.openxmlformats.org/officeDocument/2006/relationships/slide" Target="/ppt/slides/slide2.xml" Id="Rf03af9700bac4dbf" /><Relationship Type="http://schemas.openxmlformats.org/officeDocument/2006/relationships/slide" Target="/ppt/slides/slide3.xml" Id="Ra75ea36ab2c54b19" /><Relationship Type="http://schemas.openxmlformats.org/officeDocument/2006/relationships/slide" Target="/ppt/slides/slide4.xml" Id="Rbb2eed06014d430c" /><Relationship Type="http://schemas.openxmlformats.org/officeDocument/2006/relationships/slide" Target="/ppt/slides/slide5.xml" Id="R44d2e0bffc6e4bf9" /><Relationship Type="http://schemas.openxmlformats.org/officeDocument/2006/relationships/slide" Target="/ppt/slides/slide6.xml" Id="R17e2182a176044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98d85312e41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fd1aeafad4bfb" /><Relationship Type="http://schemas.openxmlformats.org/officeDocument/2006/relationships/theme" Target="/ppt/slideMasters/theme/theme1.xml" Id="R586c1f4d997342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bfd1aeafad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22c65804f48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97b09ae1e4a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cb54a29e1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c5ecfa10445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fe3006fbf40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2a56440cc43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TRV 60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TRV 60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TRV 60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TRV 60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TRV 60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TRV 60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985 039 607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TRV 60 AS</a:t>
            </a:r>
          </a:p>
        </p:txBody>
      </p:sp>
    </p:spTree>
  </p:cSld>
  <p:clrMapOvr>
    <a:masterClrMapping xmlns:a="http://schemas.openxmlformats.org/drawingml/2006/main"/>
  </p:clrMapOvr>
</p:sld>
</file>