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df15b0b8b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87bc1f3fc40a6"/>
  </p:sldMasterIdLst>
  <p:sldIdLst>
    <p:sldId xmlns:r="http://schemas.openxmlformats.org/officeDocument/2006/relationships" id="256" r:id="Rc4ccb4c0f85d4289"/>
    <p:sldId xmlns:r="http://schemas.openxmlformats.org/officeDocument/2006/relationships" id="257" r:id="Ra027a57c3e4244d3"/>
    <p:sldId xmlns:r="http://schemas.openxmlformats.org/officeDocument/2006/relationships" id="258" r:id="R9c5f7577f2f340da"/>
    <p:sldId xmlns:r="http://schemas.openxmlformats.org/officeDocument/2006/relationships" id="259" r:id="Rcb91a11ef96c4e94"/>
    <p:sldId xmlns:r="http://schemas.openxmlformats.org/officeDocument/2006/relationships" id="260" r:id="Rb5755bc176ae4fd0"/>
    <p:sldId xmlns:r="http://schemas.openxmlformats.org/officeDocument/2006/relationships" id="261" r:id="Rbc8e07c07b4a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87bc1f3fc40a6" /><Relationship Type="http://schemas.openxmlformats.org/officeDocument/2006/relationships/slide" Target="/ppt/slides/slide1.xml" Id="Rc4ccb4c0f85d4289" /><Relationship Type="http://schemas.openxmlformats.org/officeDocument/2006/relationships/slide" Target="/ppt/slides/slide2.xml" Id="Ra027a57c3e4244d3" /><Relationship Type="http://schemas.openxmlformats.org/officeDocument/2006/relationships/slide" Target="/ppt/slides/slide3.xml" Id="R9c5f7577f2f340da" /><Relationship Type="http://schemas.openxmlformats.org/officeDocument/2006/relationships/slide" Target="/ppt/slides/slide4.xml" Id="Rcb91a11ef96c4e94" /><Relationship Type="http://schemas.openxmlformats.org/officeDocument/2006/relationships/slide" Target="/ppt/slides/slide5.xml" Id="Rb5755bc176ae4fd0" /><Relationship Type="http://schemas.openxmlformats.org/officeDocument/2006/relationships/slide" Target="/ppt/slides/slide6.xml" Id="Rbc8e07c07b4a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4061147f14a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f90a80e948f9" /><Relationship Type="http://schemas.openxmlformats.org/officeDocument/2006/relationships/theme" Target="/ppt/slideMasters/theme/theme1.xml" Id="Rc7280fc2916d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9f90a80e9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6a20eaf02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7c6336451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4052e54a4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ee26fac8341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c4bec0c26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f04ac1681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KONTUR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VEGGELAND TOVE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985 045 003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KONTUR AS</a:t>
            </a:r>
          </a:p>
        </p:txBody>
      </p:sp>
    </p:spTree>
  </p:cSld>
  <p:clrMapOvr>
    <a:masterClrMapping xmlns:a="http://schemas.openxmlformats.org/drawingml/2006/main"/>
  </p:clrMapOvr>
</p:sld>
</file>