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efed8151049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2d94971ec44cef"/>
  </p:sldMasterIdLst>
  <p:sldIdLst>
    <p:sldId xmlns:r="http://schemas.openxmlformats.org/officeDocument/2006/relationships" id="256" r:id="R4fcac96a945b4a24"/>
    <p:sldId xmlns:r="http://schemas.openxmlformats.org/officeDocument/2006/relationships" id="257" r:id="R9ca1ff9af37a402f"/>
    <p:sldId xmlns:r="http://schemas.openxmlformats.org/officeDocument/2006/relationships" id="258" r:id="R9da3ed1577ed4cc2"/>
    <p:sldId xmlns:r="http://schemas.openxmlformats.org/officeDocument/2006/relationships" id="259" r:id="R4022558e6f2d4a23"/>
    <p:sldId xmlns:r="http://schemas.openxmlformats.org/officeDocument/2006/relationships" id="260" r:id="Rae64e60c5a4f47b7"/>
    <p:sldId xmlns:r="http://schemas.openxmlformats.org/officeDocument/2006/relationships" id="261" r:id="R3d49e1b424aa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d94971ec44cef" /><Relationship Type="http://schemas.openxmlformats.org/officeDocument/2006/relationships/slide" Target="/ppt/slides/slide1.xml" Id="R4fcac96a945b4a24" /><Relationship Type="http://schemas.openxmlformats.org/officeDocument/2006/relationships/slide" Target="/ppt/slides/slide2.xml" Id="R9ca1ff9af37a402f" /><Relationship Type="http://schemas.openxmlformats.org/officeDocument/2006/relationships/slide" Target="/ppt/slides/slide3.xml" Id="R9da3ed1577ed4cc2" /><Relationship Type="http://schemas.openxmlformats.org/officeDocument/2006/relationships/slide" Target="/ppt/slides/slide4.xml" Id="R4022558e6f2d4a23" /><Relationship Type="http://schemas.openxmlformats.org/officeDocument/2006/relationships/slide" Target="/ppt/slides/slide5.xml" Id="Rae64e60c5a4f47b7" /><Relationship Type="http://schemas.openxmlformats.org/officeDocument/2006/relationships/slide" Target="/ppt/slides/slide6.xml" Id="R3d49e1b424aa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cfedcf7a94d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858c8ba6b44e1" /><Relationship Type="http://schemas.openxmlformats.org/officeDocument/2006/relationships/theme" Target="/ppt/slideMasters/theme/theme1.xml" Id="R5909a926264e44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3858c8ba6b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3fb1b7b174e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ae4dc9461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20b3bf3e247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818dc475a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4cbd8bcb54e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e841f79ff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J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J KARLSEN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15 03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985 051 380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AS</a:t>
            </a:r>
          </a:p>
        </p:txBody>
      </p:sp>
    </p:spTree>
  </p:cSld>
  <p:clrMapOvr>
    <a:masterClrMapping xmlns:a="http://schemas.openxmlformats.org/drawingml/2006/main"/>
  </p:clrMapOvr>
</p:sld>
</file>