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a585ea90f5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d2d512070411c"/>
  </p:sldMasterIdLst>
  <p:sldIdLst>
    <p:sldId xmlns:r="http://schemas.openxmlformats.org/officeDocument/2006/relationships" id="256" r:id="Re2a8433877884288"/>
    <p:sldId xmlns:r="http://schemas.openxmlformats.org/officeDocument/2006/relationships" id="257" r:id="Re6ab6fba745d44e2"/>
    <p:sldId xmlns:r="http://schemas.openxmlformats.org/officeDocument/2006/relationships" id="258" r:id="R2e60501674d141eb"/>
    <p:sldId xmlns:r="http://schemas.openxmlformats.org/officeDocument/2006/relationships" id="259" r:id="R450a409a504644f9"/>
    <p:sldId xmlns:r="http://schemas.openxmlformats.org/officeDocument/2006/relationships" id="260" r:id="R494b23fc041a438d"/>
    <p:sldId xmlns:r="http://schemas.openxmlformats.org/officeDocument/2006/relationships" id="261" r:id="R7ef5894b2ad94e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d2d512070411c" /><Relationship Type="http://schemas.openxmlformats.org/officeDocument/2006/relationships/slide" Target="/ppt/slides/slide1.xml" Id="Re2a8433877884288" /><Relationship Type="http://schemas.openxmlformats.org/officeDocument/2006/relationships/slide" Target="/ppt/slides/slide2.xml" Id="Re6ab6fba745d44e2" /><Relationship Type="http://schemas.openxmlformats.org/officeDocument/2006/relationships/slide" Target="/ppt/slides/slide3.xml" Id="R2e60501674d141eb" /><Relationship Type="http://schemas.openxmlformats.org/officeDocument/2006/relationships/slide" Target="/ppt/slides/slide4.xml" Id="R450a409a504644f9" /><Relationship Type="http://schemas.openxmlformats.org/officeDocument/2006/relationships/slide" Target="/ppt/slides/slide5.xml" Id="R494b23fc041a438d" /><Relationship Type="http://schemas.openxmlformats.org/officeDocument/2006/relationships/slide" Target="/ppt/slides/slide6.xml" Id="R7ef5894b2ad94e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fd88b61ac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78d81d3354fc2" /><Relationship Type="http://schemas.openxmlformats.org/officeDocument/2006/relationships/theme" Target="/ppt/slideMasters/theme/theme1.xml" Id="R210ab848a9324c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78d81d335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22eb417e144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b90558bb1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edcedcc3c4f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eb19b88ab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baf2a8e38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f773820a1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SERICO REKLAME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SERICO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SERICO REKLAME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SERICO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SERICO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SERICO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ROALSØ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SERICO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Kvalebergveien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985 057 036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SERICO REKLAME AS</a:t>
            </a:r>
          </a:p>
        </p:txBody>
      </p:sp>
    </p:spTree>
  </p:cSld>
  <p:clrMapOvr>
    <a:masterClrMapping xmlns:a="http://schemas.openxmlformats.org/drawingml/2006/main"/>
  </p:clrMapOvr>
</p:sld>
</file>