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f0469212a343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4387876a204e7a"/>
  </p:sldMasterIdLst>
  <p:sldIdLst>
    <p:sldId xmlns:r="http://schemas.openxmlformats.org/officeDocument/2006/relationships" id="256" r:id="R51353cea425f4e6b"/>
    <p:sldId xmlns:r="http://schemas.openxmlformats.org/officeDocument/2006/relationships" id="257" r:id="Ra3ff15e48e3444ad"/>
    <p:sldId xmlns:r="http://schemas.openxmlformats.org/officeDocument/2006/relationships" id="258" r:id="R72e769d645b9478f"/>
    <p:sldId xmlns:r="http://schemas.openxmlformats.org/officeDocument/2006/relationships" id="259" r:id="R1bd4b85e57264dc1"/>
    <p:sldId xmlns:r="http://schemas.openxmlformats.org/officeDocument/2006/relationships" id="260" r:id="R71406503f4494ac4"/>
    <p:sldId xmlns:r="http://schemas.openxmlformats.org/officeDocument/2006/relationships" id="261" r:id="R57ec950385314d45"/>
    <p:sldId xmlns:r="http://schemas.openxmlformats.org/officeDocument/2006/relationships" id="262" r:id="Rb7f330c953e5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387876a204e7a" /><Relationship Type="http://schemas.openxmlformats.org/officeDocument/2006/relationships/slide" Target="/ppt/slides/slide1.xml" Id="R51353cea425f4e6b" /><Relationship Type="http://schemas.openxmlformats.org/officeDocument/2006/relationships/slide" Target="/ppt/slides/slide2.xml" Id="Ra3ff15e48e3444ad" /><Relationship Type="http://schemas.openxmlformats.org/officeDocument/2006/relationships/slide" Target="/ppt/slides/slide3.xml" Id="R72e769d645b9478f" /><Relationship Type="http://schemas.openxmlformats.org/officeDocument/2006/relationships/slide" Target="/ppt/slides/slide4.xml" Id="R1bd4b85e57264dc1" /><Relationship Type="http://schemas.openxmlformats.org/officeDocument/2006/relationships/slide" Target="/ppt/slides/slide5.xml" Id="R71406503f4494ac4" /><Relationship Type="http://schemas.openxmlformats.org/officeDocument/2006/relationships/slide" Target="/ppt/slides/slide6.xml" Id="R57ec950385314d45" /><Relationship Type="http://schemas.openxmlformats.org/officeDocument/2006/relationships/slide" Target="/ppt/slides/slide7.xml" Id="Rb7f330c953e5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70e75bf9a45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1c6b6ce6c4c99" /><Relationship Type="http://schemas.openxmlformats.org/officeDocument/2006/relationships/theme" Target="/ppt/slideMasters/theme/theme1.xml" Id="R7f327c5cfa34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1c6b6ce6c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63b3cc5ab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5126767df49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6de00d4c743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f2deb91ed45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1e85feb8b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4c45ca4264a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35fde9dfb46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BILSERVICE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BILSERVICE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−386 099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2 578 083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FURRE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Christian Furre, Undersrudveien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61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985 058 113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