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86d27706d5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3067b6ef446c2"/>
  </p:sldMasterIdLst>
  <p:sldIdLst>
    <p:sldId xmlns:r="http://schemas.openxmlformats.org/officeDocument/2006/relationships" id="256" r:id="R655ea719f7884d7f"/>
    <p:sldId xmlns:r="http://schemas.openxmlformats.org/officeDocument/2006/relationships" id="257" r:id="R9301ea15b5124ce3"/>
    <p:sldId xmlns:r="http://schemas.openxmlformats.org/officeDocument/2006/relationships" id="258" r:id="Re200b2e368e04a83"/>
    <p:sldId xmlns:r="http://schemas.openxmlformats.org/officeDocument/2006/relationships" id="259" r:id="R6770e6fe41b74e9f"/>
    <p:sldId xmlns:r="http://schemas.openxmlformats.org/officeDocument/2006/relationships" id="260" r:id="Rf7aa95006db943d8"/>
    <p:sldId xmlns:r="http://schemas.openxmlformats.org/officeDocument/2006/relationships" id="261" r:id="R2cf17952ddf549f4"/>
    <p:sldId xmlns:r="http://schemas.openxmlformats.org/officeDocument/2006/relationships" id="262" r:id="R84e6eb5df5e1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3067b6ef446c2" /><Relationship Type="http://schemas.openxmlformats.org/officeDocument/2006/relationships/slide" Target="/ppt/slides/slide1.xml" Id="R655ea719f7884d7f" /><Relationship Type="http://schemas.openxmlformats.org/officeDocument/2006/relationships/slide" Target="/ppt/slides/slide2.xml" Id="R9301ea15b5124ce3" /><Relationship Type="http://schemas.openxmlformats.org/officeDocument/2006/relationships/slide" Target="/ppt/slides/slide3.xml" Id="Re200b2e368e04a83" /><Relationship Type="http://schemas.openxmlformats.org/officeDocument/2006/relationships/slide" Target="/ppt/slides/slide4.xml" Id="R6770e6fe41b74e9f" /><Relationship Type="http://schemas.openxmlformats.org/officeDocument/2006/relationships/slide" Target="/ppt/slides/slide5.xml" Id="Rf7aa95006db943d8" /><Relationship Type="http://schemas.openxmlformats.org/officeDocument/2006/relationships/slide" Target="/ppt/slides/slide6.xml" Id="R2cf17952ddf549f4" /><Relationship Type="http://schemas.openxmlformats.org/officeDocument/2006/relationships/slide" Target="/ppt/slides/slide7.xml" Id="R84e6eb5df5e1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3f709554e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b608f9af94563" /><Relationship Type="http://schemas.openxmlformats.org/officeDocument/2006/relationships/theme" Target="/ppt/slideMasters/theme/theme1.xml" Id="R1971da8f7d4241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b608f9af9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e9b6bf6d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a926173c041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b2cac015e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54311222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6a67c25c0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ab119d754a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5d200f51b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