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83b2d0cb3643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c7298aa8b942ef"/>
  </p:sldMasterIdLst>
  <p:sldIdLst>
    <p:sldId xmlns:r="http://schemas.openxmlformats.org/officeDocument/2006/relationships" id="256" r:id="R78e4727603dc4246"/>
    <p:sldId xmlns:r="http://schemas.openxmlformats.org/officeDocument/2006/relationships" id="257" r:id="R1cd05729a98a4c02"/>
    <p:sldId xmlns:r="http://schemas.openxmlformats.org/officeDocument/2006/relationships" id="258" r:id="Rf87f6cbbb812470e"/>
    <p:sldId xmlns:r="http://schemas.openxmlformats.org/officeDocument/2006/relationships" id="259" r:id="Rd1082c58b1574679"/>
    <p:sldId xmlns:r="http://schemas.openxmlformats.org/officeDocument/2006/relationships" id="260" r:id="Rb864f6ad01cd4394"/>
    <p:sldId xmlns:r="http://schemas.openxmlformats.org/officeDocument/2006/relationships" id="261" r:id="R726c92f7a57644fd"/>
    <p:sldId xmlns:r="http://schemas.openxmlformats.org/officeDocument/2006/relationships" id="262" r:id="R6e8d61b7c44d4f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7298aa8b942ef" /><Relationship Type="http://schemas.openxmlformats.org/officeDocument/2006/relationships/slide" Target="/ppt/slides/slide1.xml" Id="R78e4727603dc4246" /><Relationship Type="http://schemas.openxmlformats.org/officeDocument/2006/relationships/slide" Target="/ppt/slides/slide2.xml" Id="R1cd05729a98a4c02" /><Relationship Type="http://schemas.openxmlformats.org/officeDocument/2006/relationships/slide" Target="/ppt/slides/slide3.xml" Id="Rf87f6cbbb812470e" /><Relationship Type="http://schemas.openxmlformats.org/officeDocument/2006/relationships/slide" Target="/ppt/slides/slide4.xml" Id="Rd1082c58b1574679" /><Relationship Type="http://schemas.openxmlformats.org/officeDocument/2006/relationships/slide" Target="/ppt/slides/slide5.xml" Id="Rb864f6ad01cd4394" /><Relationship Type="http://schemas.openxmlformats.org/officeDocument/2006/relationships/slide" Target="/ppt/slides/slide6.xml" Id="R726c92f7a57644fd" /><Relationship Type="http://schemas.openxmlformats.org/officeDocument/2006/relationships/slide" Target="/ppt/slides/slide7.xml" Id="R6e8d61b7c44d4f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26ef16cbb54e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fb5ca3600442e" /><Relationship Type="http://schemas.openxmlformats.org/officeDocument/2006/relationships/theme" Target="/ppt/slideMasters/theme/theme1.xml" Id="Rfd0a3dfb990949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9fb5ca360044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f04217c0242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ccac9d87346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a904c014641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19974c2f144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15f715d2a41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06139cc5d49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9355423414c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BARDU BOLIGUTLEIE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BOLIGUTLEIE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BARDU BOLIGUTLEIE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BOLIGUTLEIE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BOLIGUTLEIE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BOLIGUTLEIE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559 848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208 047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2 216 466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2 425 660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BOLIGUTLEIE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 WILHELMSEN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LINMO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BOLIGUTLEIE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Eknesveien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02 06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985 095 310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BOLIGUTLEIE AS</a:t>
            </a:r>
          </a:p>
        </p:txBody>
      </p:sp>
    </p:spTree>
  </p:cSld>
  <p:clrMapOvr>
    <a:masterClrMapping xmlns:a="http://schemas.openxmlformats.org/drawingml/2006/main"/>
  </p:clrMapOvr>
</p:sld>
</file>