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325adfd0114e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5d7c83940b45ba"/>
  </p:sldMasterIdLst>
  <p:sldIdLst>
    <p:sldId xmlns:r="http://schemas.openxmlformats.org/officeDocument/2006/relationships" id="256" r:id="Reb86cd2b825f48b2"/>
    <p:sldId xmlns:r="http://schemas.openxmlformats.org/officeDocument/2006/relationships" id="257" r:id="R7b6c5846d0604445"/>
    <p:sldId xmlns:r="http://schemas.openxmlformats.org/officeDocument/2006/relationships" id="258" r:id="Rdd2f476474ee4327"/>
    <p:sldId xmlns:r="http://schemas.openxmlformats.org/officeDocument/2006/relationships" id="259" r:id="Rb18ce28a307044bf"/>
    <p:sldId xmlns:r="http://schemas.openxmlformats.org/officeDocument/2006/relationships" id="260" r:id="R4bf8b5ab8c5d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d7c83940b45ba" /><Relationship Type="http://schemas.openxmlformats.org/officeDocument/2006/relationships/slide" Target="/ppt/slides/slide1.xml" Id="Reb86cd2b825f48b2" /><Relationship Type="http://schemas.openxmlformats.org/officeDocument/2006/relationships/slide" Target="/ppt/slides/slide2.xml" Id="R7b6c5846d0604445" /><Relationship Type="http://schemas.openxmlformats.org/officeDocument/2006/relationships/slide" Target="/ppt/slides/slide3.xml" Id="Rdd2f476474ee4327" /><Relationship Type="http://schemas.openxmlformats.org/officeDocument/2006/relationships/slide" Target="/ppt/slides/slide4.xml" Id="Rb18ce28a307044bf" /><Relationship Type="http://schemas.openxmlformats.org/officeDocument/2006/relationships/slide" Target="/ppt/slides/slide5.xml" Id="R4bf8b5ab8c5d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e9b3fe32d49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2a28d25a643e6" /><Relationship Type="http://schemas.openxmlformats.org/officeDocument/2006/relationships/theme" Target="/ppt/slideMasters/theme/theme1.xml" Id="R883201ea9c934c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b2a28d25a6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66421ac304b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3580d431b4d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810998b564d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56bcf398a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7669bc729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TUBULUS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TUBULUS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985 096 449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