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68d358eb4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b860d499646f6"/>
  </p:sldMasterIdLst>
  <p:sldIdLst>
    <p:sldId xmlns:r="http://schemas.openxmlformats.org/officeDocument/2006/relationships" id="256" r:id="R64b4501fc9bb4cdd"/>
    <p:sldId xmlns:r="http://schemas.openxmlformats.org/officeDocument/2006/relationships" id="257" r:id="R484a01d4c5114a85"/>
    <p:sldId xmlns:r="http://schemas.openxmlformats.org/officeDocument/2006/relationships" id="258" r:id="Rc5a4947c5bb04022"/>
    <p:sldId xmlns:r="http://schemas.openxmlformats.org/officeDocument/2006/relationships" id="259" r:id="Rb8e8b98cc6494d5a"/>
    <p:sldId xmlns:r="http://schemas.openxmlformats.org/officeDocument/2006/relationships" id="260" r:id="R3ad0b75a1b324431"/>
    <p:sldId xmlns:r="http://schemas.openxmlformats.org/officeDocument/2006/relationships" id="261" r:id="R092feef432c6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b860d499646f6" /><Relationship Type="http://schemas.openxmlformats.org/officeDocument/2006/relationships/slide" Target="/ppt/slides/slide1.xml" Id="R64b4501fc9bb4cdd" /><Relationship Type="http://schemas.openxmlformats.org/officeDocument/2006/relationships/slide" Target="/ppt/slides/slide2.xml" Id="R484a01d4c5114a85" /><Relationship Type="http://schemas.openxmlformats.org/officeDocument/2006/relationships/slide" Target="/ppt/slides/slide3.xml" Id="Rc5a4947c5bb04022" /><Relationship Type="http://schemas.openxmlformats.org/officeDocument/2006/relationships/slide" Target="/ppt/slides/slide4.xml" Id="Rb8e8b98cc6494d5a" /><Relationship Type="http://schemas.openxmlformats.org/officeDocument/2006/relationships/slide" Target="/ppt/slides/slide5.xml" Id="R3ad0b75a1b324431" /><Relationship Type="http://schemas.openxmlformats.org/officeDocument/2006/relationships/slide" Target="/ppt/slides/slide6.xml" Id="R092feef432c6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babcdeaac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525b1171d408e" /><Relationship Type="http://schemas.openxmlformats.org/officeDocument/2006/relationships/theme" Target="/ppt/slideMasters/theme/theme1.xml" Id="Rb320c6db85454a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525b1171d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f326f399b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518a0b6a0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1c8735688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4583be4f0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48f8239cb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46d91b0cd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HOSPITALITY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www.hospitalityinvest.no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985 096 546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