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02586b38ff47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a0ac4cc335445d"/>
  </p:sldMasterIdLst>
  <p:sldIdLst>
    <p:sldId xmlns:r="http://schemas.openxmlformats.org/officeDocument/2006/relationships" id="256" r:id="Rde70c93df5144593"/>
    <p:sldId xmlns:r="http://schemas.openxmlformats.org/officeDocument/2006/relationships" id="257" r:id="R2636b8b68d9f4ca1"/>
    <p:sldId xmlns:r="http://schemas.openxmlformats.org/officeDocument/2006/relationships" id="258" r:id="R16c8bc7c21044848"/>
    <p:sldId xmlns:r="http://schemas.openxmlformats.org/officeDocument/2006/relationships" id="259" r:id="Red6d53cdd98b4f2d"/>
    <p:sldId xmlns:r="http://schemas.openxmlformats.org/officeDocument/2006/relationships" id="260" r:id="Rf36e3b62b18042c0"/>
    <p:sldId xmlns:r="http://schemas.openxmlformats.org/officeDocument/2006/relationships" id="261" r:id="Rbbed15c3652f4f71"/>
    <p:sldId xmlns:r="http://schemas.openxmlformats.org/officeDocument/2006/relationships" id="262" r:id="Rd5a3e316156c4b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0ac4cc335445d" /><Relationship Type="http://schemas.openxmlformats.org/officeDocument/2006/relationships/slide" Target="/ppt/slides/slide1.xml" Id="Rde70c93df5144593" /><Relationship Type="http://schemas.openxmlformats.org/officeDocument/2006/relationships/slide" Target="/ppt/slides/slide2.xml" Id="R2636b8b68d9f4ca1" /><Relationship Type="http://schemas.openxmlformats.org/officeDocument/2006/relationships/slide" Target="/ppt/slides/slide3.xml" Id="R16c8bc7c21044848" /><Relationship Type="http://schemas.openxmlformats.org/officeDocument/2006/relationships/slide" Target="/ppt/slides/slide4.xml" Id="Red6d53cdd98b4f2d" /><Relationship Type="http://schemas.openxmlformats.org/officeDocument/2006/relationships/slide" Target="/ppt/slides/slide5.xml" Id="Rf36e3b62b18042c0" /><Relationship Type="http://schemas.openxmlformats.org/officeDocument/2006/relationships/slide" Target="/ppt/slides/slide6.xml" Id="Rbbed15c3652f4f71" /><Relationship Type="http://schemas.openxmlformats.org/officeDocument/2006/relationships/slide" Target="/ppt/slides/slide7.xml" Id="Rd5a3e316156c4b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a33ca246d4d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61ff3b4624be6" /><Relationship Type="http://schemas.openxmlformats.org/officeDocument/2006/relationships/theme" Target="/ppt/slideMasters/theme/theme1.xml" Id="R3b372ba355d34a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461ff3b4624b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2f89b69d749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1c92b873044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6c9f0b73445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dda679b8f4a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6f071ad74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fd15d5e6c40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1f74b2b3c4e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HOSPITALITY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28 488 000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−37 166 000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1 169 982 000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2 230 955 000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 –  46,3 %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 –  46,3 %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KRONHJORTEN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PIONEER PROPERTY GROUP ASA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J K INVEST NORGE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HOLDING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www.hospitalityinvest.no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985 096 546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