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386d2c43645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ffd6a55da4302"/>
  </p:sldMasterIdLst>
  <p:sldIdLst>
    <p:sldId xmlns:r="http://schemas.openxmlformats.org/officeDocument/2006/relationships" id="256" r:id="Ra70812d54c19497e"/>
    <p:sldId xmlns:r="http://schemas.openxmlformats.org/officeDocument/2006/relationships" id="257" r:id="Rc6aaa7326c564759"/>
    <p:sldId xmlns:r="http://schemas.openxmlformats.org/officeDocument/2006/relationships" id="258" r:id="Rc124465cab2e419c"/>
    <p:sldId xmlns:r="http://schemas.openxmlformats.org/officeDocument/2006/relationships" id="259" r:id="R1e961fe7fe5344b4"/>
    <p:sldId xmlns:r="http://schemas.openxmlformats.org/officeDocument/2006/relationships" id="260" r:id="R5421eefb68ad4812"/>
    <p:sldId xmlns:r="http://schemas.openxmlformats.org/officeDocument/2006/relationships" id="261" r:id="Rc5e6a51838824e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ffd6a55da4302" /><Relationship Type="http://schemas.openxmlformats.org/officeDocument/2006/relationships/slide" Target="/ppt/slides/slide1.xml" Id="Ra70812d54c19497e" /><Relationship Type="http://schemas.openxmlformats.org/officeDocument/2006/relationships/slide" Target="/ppt/slides/slide2.xml" Id="Rc6aaa7326c564759" /><Relationship Type="http://schemas.openxmlformats.org/officeDocument/2006/relationships/slide" Target="/ppt/slides/slide3.xml" Id="Rc124465cab2e419c" /><Relationship Type="http://schemas.openxmlformats.org/officeDocument/2006/relationships/slide" Target="/ppt/slides/slide4.xml" Id="R1e961fe7fe5344b4" /><Relationship Type="http://schemas.openxmlformats.org/officeDocument/2006/relationships/slide" Target="/ppt/slides/slide5.xml" Id="R5421eefb68ad4812" /><Relationship Type="http://schemas.openxmlformats.org/officeDocument/2006/relationships/slide" Target="/ppt/slides/slide6.xml" Id="Rc5e6a51838824e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bf596fd1a45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2b38b5d1647a1" /><Relationship Type="http://schemas.openxmlformats.org/officeDocument/2006/relationships/theme" Target="/ppt/slideMasters/theme/theme1.xml" Id="R9b8de160f97b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2b38b5d1647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736d1b07b48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5f5db2459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9e21d94fe4e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73093a078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6eb72016147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bbb6dea58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DESONIC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DESONIC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APRO TELE OG DATA 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DESONIC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985 129 479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DESONIC AS</a:t>
            </a:r>
          </a:p>
        </p:txBody>
      </p:sp>
    </p:spTree>
  </p:cSld>
  <p:clrMapOvr>
    <a:masterClrMapping xmlns:a="http://schemas.openxmlformats.org/drawingml/2006/main"/>
  </p:clrMapOvr>
</p:sld>
</file>