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7c00da697149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b18715fda54903"/>
  </p:sldMasterIdLst>
  <p:sldIdLst>
    <p:sldId xmlns:r="http://schemas.openxmlformats.org/officeDocument/2006/relationships" id="256" r:id="Rd3d39fb33bab4cd0"/>
    <p:sldId xmlns:r="http://schemas.openxmlformats.org/officeDocument/2006/relationships" id="257" r:id="R3bcfb02f810b41e6"/>
    <p:sldId xmlns:r="http://schemas.openxmlformats.org/officeDocument/2006/relationships" id="258" r:id="Rf761b8301fd340e7"/>
    <p:sldId xmlns:r="http://schemas.openxmlformats.org/officeDocument/2006/relationships" id="259" r:id="R1ce3c69856a04f95"/>
    <p:sldId xmlns:r="http://schemas.openxmlformats.org/officeDocument/2006/relationships" id="260" r:id="R101cf5dffdae46fd"/>
    <p:sldId xmlns:r="http://schemas.openxmlformats.org/officeDocument/2006/relationships" id="261" r:id="R1d357fafeeb74482"/>
    <p:sldId xmlns:r="http://schemas.openxmlformats.org/officeDocument/2006/relationships" id="262" r:id="Rfd286628f8014d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b18715fda54903" /><Relationship Type="http://schemas.openxmlformats.org/officeDocument/2006/relationships/slide" Target="/ppt/slides/slide1.xml" Id="Rd3d39fb33bab4cd0" /><Relationship Type="http://schemas.openxmlformats.org/officeDocument/2006/relationships/slide" Target="/ppt/slides/slide2.xml" Id="R3bcfb02f810b41e6" /><Relationship Type="http://schemas.openxmlformats.org/officeDocument/2006/relationships/slide" Target="/ppt/slides/slide3.xml" Id="Rf761b8301fd340e7" /><Relationship Type="http://schemas.openxmlformats.org/officeDocument/2006/relationships/slide" Target="/ppt/slides/slide4.xml" Id="R1ce3c69856a04f95" /><Relationship Type="http://schemas.openxmlformats.org/officeDocument/2006/relationships/slide" Target="/ppt/slides/slide5.xml" Id="R101cf5dffdae46fd" /><Relationship Type="http://schemas.openxmlformats.org/officeDocument/2006/relationships/slide" Target="/ppt/slides/slide6.xml" Id="R1d357fafeeb74482" /><Relationship Type="http://schemas.openxmlformats.org/officeDocument/2006/relationships/slide" Target="/ppt/slides/slide7.xml" Id="Rfd286628f8014d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2ac0a0ef2c41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6967e604664058" /><Relationship Type="http://schemas.openxmlformats.org/officeDocument/2006/relationships/theme" Target="/ppt/slideMasters/theme/theme1.xml" Id="R48a02a82299b4f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6967e6046640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71b0876de4b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3d969c57d45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a700da17742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4f9581c2a244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25bf4510d745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6dba658584c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2c2c689c448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WALTER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WALTER EIENDOM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264 118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153 488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896 880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2 712 817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WALTER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Furnesvegen 92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2318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hfb@senswave.com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985 136 459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WALTER EIENDOM AS</a:t>
            </a:r>
          </a:p>
        </p:txBody>
      </p:sp>
    </p:spTree>
  </p:cSld>
  <p:clrMapOvr>
    <a:masterClrMapping xmlns:a="http://schemas.openxmlformats.org/drawingml/2006/main"/>
  </p:clrMapOvr>
</p:sld>
</file>