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4bf8f7f62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6fb9b0e54460e"/>
  </p:sldMasterIdLst>
  <p:sldIdLst>
    <p:sldId xmlns:r="http://schemas.openxmlformats.org/officeDocument/2006/relationships" id="256" r:id="R79bc419e849c4464"/>
    <p:sldId xmlns:r="http://schemas.openxmlformats.org/officeDocument/2006/relationships" id="257" r:id="R872ddb4a18994779"/>
    <p:sldId xmlns:r="http://schemas.openxmlformats.org/officeDocument/2006/relationships" id="258" r:id="R144c429498264c50"/>
    <p:sldId xmlns:r="http://schemas.openxmlformats.org/officeDocument/2006/relationships" id="259" r:id="Rdeb79b70b62949be"/>
    <p:sldId xmlns:r="http://schemas.openxmlformats.org/officeDocument/2006/relationships" id="260" r:id="R65d540224cba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6fb9b0e54460e" /><Relationship Type="http://schemas.openxmlformats.org/officeDocument/2006/relationships/slide" Target="/ppt/slides/slide1.xml" Id="R79bc419e849c4464" /><Relationship Type="http://schemas.openxmlformats.org/officeDocument/2006/relationships/slide" Target="/ppt/slides/slide2.xml" Id="R872ddb4a18994779" /><Relationship Type="http://schemas.openxmlformats.org/officeDocument/2006/relationships/slide" Target="/ppt/slides/slide3.xml" Id="R144c429498264c50" /><Relationship Type="http://schemas.openxmlformats.org/officeDocument/2006/relationships/slide" Target="/ppt/slides/slide4.xml" Id="Rdeb79b70b62949be" /><Relationship Type="http://schemas.openxmlformats.org/officeDocument/2006/relationships/slide" Target="/ppt/slides/slide5.xml" Id="R65d540224cba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1a28f0628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0b7ef1f1e4f53" /><Relationship Type="http://schemas.openxmlformats.org/officeDocument/2006/relationships/theme" Target="/ppt/slideMasters/theme/theme1.xml" Id="R0626b3077e9a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0b7ef1f1e4f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47425403f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48921e41d49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21e4a7da34d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3a7f41378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4f7e469e94e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SOLENES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SOLENES ble etablert [år] og holder til i Vihals.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Skardsøyvegen 862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6697 Vihals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64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t-solen@online.no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