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9fbdda6f2e4b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c6dc14af6e4094"/>
  </p:sldMasterIdLst>
  <p:sldIdLst>
    <p:sldId xmlns:r="http://schemas.openxmlformats.org/officeDocument/2006/relationships" id="256" r:id="R5d02e14d76b94a1d"/>
    <p:sldId xmlns:r="http://schemas.openxmlformats.org/officeDocument/2006/relationships" id="257" r:id="R7f81c9ff7ad549db"/>
    <p:sldId xmlns:r="http://schemas.openxmlformats.org/officeDocument/2006/relationships" id="258" r:id="R64a0a90abc114ae6"/>
    <p:sldId xmlns:r="http://schemas.openxmlformats.org/officeDocument/2006/relationships" id="259" r:id="Ra9f0d1269767422f"/>
    <p:sldId xmlns:r="http://schemas.openxmlformats.org/officeDocument/2006/relationships" id="260" r:id="Rf49a1351e7af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c6dc14af6e4094" /><Relationship Type="http://schemas.openxmlformats.org/officeDocument/2006/relationships/slide" Target="/ppt/slides/slide1.xml" Id="R5d02e14d76b94a1d" /><Relationship Type="http://schemas.openxmlformats.org/officeDocument/2006/relationships/slide" Target="/ppt/slides/slide2.xml" Id="R7f81c9ff7ad549db" /><Relationship Type="http://schemas.openxmlformats.org/officeDocument/2006/relationships/slide" Target="/ppt/slides/slide3.xml" Id="R64a0a90abc114ae6" /><Relationship Type="http://schemas.openxmlformats.org/officeDocument/2006/relationships/slide" Target="/ppt/slides/slide4.xml" Id="Ra9f0d1269767422f" /><Relationship Type="http://schemas.openxmlformats.org/officeDocument/2006/relationships/slide" Target="/ppt/slides/slide5.xml" Id="Rf49a1351e7af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107a7635a4e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b87d87f4242e7" /><Relationship Type="http://schemas.openxmlformats.org/officeDocument/2006/relationships/theme" Target="/ppt/slideMasters/theme/theme1.xml" Id="R70eba109ef15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3b87d87f4242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87962551b43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89f41aed64c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fecc59be94c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6215c22db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e658cfe514f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TROPEHUSET ULSTEINVIK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TROPEHUSET ULSTEINVIK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TROPEHUSET ULSTEINVIK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TROPEHUSET ULSTEINVIK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TROPEHUSET ULSTEINVIK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TROPEHUSET ULSTEINVIK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03 66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anita@tropehuset-ulsteinvik.no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985 142 157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TROPEHUSET ULSTEINVIK AS</a:t>
            </a:r>
          </a:p>
        </p:txBody>
      </p:sp>
    </p:spTree>
  </p:cSld>
  <p:clrMapOvr>
    <a:masterClrMapping xmlns:a="http://schemas.openxmlformats.org/drawingml/2006/main"/>
  </p:clrMapOvr>
</p:sld>
</file>