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540a80f96846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56484d52a54a3c"/>
  </p:sldMasterIdLst>
  <p:sldIdLst>
    <p:sldId xmlns:r="http://schemas.openxmlformats.org/officeDocument/2006/relationships" id="256" r:id="R4a0510a957274803"/>
    <p:sldId xmlns:r="http://schemas.openxmlformats.org/officeDocument/2006/relationships" id="257" r:id="R0d1ce39fdba445e4"/>
    <p:sldId xmlns:r="http://schemas.openxmlformats.org/officeDocument/2006/relationships" id="258" r:id="Rd65da389f1334633"/>
    <p:sldId xmlns:r="http://schemas.openxmlformats.org/officeDocument/2006/relationships" id="259" r:id="R554bf639321e40d0"/>
    <p:sldId xmlns:r="http://schemas.openxmlformats.org/officeDocument/2006/relationships" id="260" r:id="R0347c78f4070449a"/>
    <p:sldId xmlns:r="http://schemas.openxmlformats.org/officeDocument/2006/relationships" id="261" r:id="R3947d68f60264a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56484d52a54a3c" /><Relationship Type="http://schemas.openxmlformats.org/officeDocument/2006/relationships/slide" Target="/ppt/slides/slide1.xml" Id="R4a0510a957274803" /><Relationship Type="http://schemas.openxmlformats.org/officeDocument/2006/relationships/slide" Target="/ppt/slides/slide2.xml" Id="R0d1ce39fdba445e4" /><Relationship Type="http://schemas.openxmlformats.org/officeDocument/2006/relationships/slide" Target="/ppt/slides/slide3.xml" Id="Rd65da389f1334633" /><Relationship Type="http://schemas.openxmlformats.org/officeDocument/2006/relationships/slide" Target="/ppt/slides/slide4.xml" Id="R554bf639321e40d0" /><Relationship Type="http://schemas.openxmlformats.org/officeDocument/2006/relationships/slide" Target="/ppt/slides/slide5.xml" Id="R0347c78f4070449a" /><Relationship Type="http://schemas.openxmlformats.org/officeDocument/2006/relationships/slide" Target="/ppt/slides/slide6.xml" Id="R3947d68f60264a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565f34f4d48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cdd8a8a5e4fcd" /><Relationship Type="http://schemas.openxmlformats.org/officeDocument/2006/relationships/theme" Target="/ppt/slideMasters/theme/theme1.xml" Id="Rd7333577d8c149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acdd8a8a5e4f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7500eed484f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e122eb0c248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912e70dd2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481516a2048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0a4a0368444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1b0ee51e847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TEAMØKONOMI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TEAMØKONOMI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TEAMØKONOMI DA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TEAMØKONOMI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TEAMØKONOMI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TEAMØKONOMI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4 984 278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1 495 378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5 084 723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5 279 653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TEAMØKONOMI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Cellulosen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82 24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staale.jensen@c2i.no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985 142 793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TEAMØKONOMI DA</a:t>
            </a:r>
          </a:p>
        </p:txBody>
      </p:sp>
    </p:spTree>
  </p:cSld>
  <p:clrMapOvr>
    <a:masterClrMapping xmlns:a="http://schemas.openxmlformats.org/drawingml/2006/main"/>
  </p:clrMapOvr>
</p:sld>
</file>