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cf93912b447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0bd658538434e"/>
  </p:sldMasterIdLst>
  <p:sldIdLst>
    <p:sldId xmlns:r="http://schemas.openxmlformats.org/officeDocument/2006/relationships" id="256" r:id="R1152eec3c7af46ef"/>
    <p:sldId xmlns:r="http://schemas.openxmlformats.org/officeDocument/2006/relationships" id="257" r:id="R84c757b2b5934f78"/>
    <p:sldId xmlns:r="http://schemas.openxmlformats.org/officeDocument/2006/relationships" id="258" r:id="Rb495c6fea14c47e1"/>
    <p:sldId xmlns:r="http://schemas.openxmlformats.org/officeDocument/2006/relationships" id="259" r:id="R8b10ac3c8a3f4661"/>
    <p:sldId xmlns:r="http://schemas.openxmlformats.org/officeDocument/2006/relationships" id="260" r:id="R70a305294c454c02"/>
    <p:sldId xmlns:r="http://schemas.openxmlformats.org/officeDocument/2006/relationships" id="261" r:id="Rdfd02c9d311548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0bd658538434e" /><Relationship Type="http://schemas.openxmlformats.org/officeDocument/2006/relationships/slide" Target="/ppt/slides/slide1.xml" Id="R1152eec3c7af46ef" /><Relationship Type="http://schemas.openxmlformats.org/officeDocument/2006/relationships/slide" Target="/ppt/slides/slide2.xml" Id="R84c757b2b5934f78" /><Relationship Type="http://schemas.openxmlformats.org/officeDocument/2006/relationships/slide" Target="/ppt/slides/slide3.xml" Id="Rb495c6fea14c47e1" /><Relationship Type="http://schemas.openxmlformats.org/officeDocument/2006/relationships/slide" Target="/ppt/slides/slide4.xml" Id="R8b10ac3c8a3f4661" /><Relationship Type="http://schemas.openxmlformats.org/officeDocument/2006/relationships/slide" Target="/ppt/slides/slide5.xml" Id="R70a305294c454c02" /><Relationship Type="http://schemas.openxmlformats.org/officeDocument/2006/relationships/slide" Target="/ppt/slides/slide6.xml" Id="Rdfd02c9d311548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98ae1991bf4c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4a806f4f4cbf" /><Relationship Type="http://schemas.openxmlformats.org/officeDocument/2006/relationships/theme" Target="/ppt/slideMasters/theme/theme1.xml" Id="R9b8a5eca54ff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ba4a806f4f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b5c8debee4a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5e5fb211d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8758fbb3646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c8cce9bf146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f59eae0d1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6b8ec89bf41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KNUT MENTZONI AGENTUR OG IMPORT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MENTZONI AGENTUR OG IMPORT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MENTZONI KNUT HENRIK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985 147 647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KNUT MENTZONI AGENTUR OG IMPORT AS</a:t>
            </a:r>
          </a:p>
        </p:txBody>
      </p:sp>
    </p:spTree>
  </p:cSld>
  <p:clrMapOvr>
    <a:masterClrMapping xmlns:a="http://schemas.openxmlformats.org/drawingml/2006/main"/>
  </p:clrMapOvr>
</p:sld>
</file>