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8ab59c7af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af97c9ab74ec8"/>
  </p:sldMasterIdLst>
  <p:sldIdLst>
    <p:sldId xmlns:r="http://schemas.openxmlformats.org/officeDocument/2006/relationships" id="256" r:id="R5f9e78e096534a95"/>
    <p:sldId xmlns:r="http://schemas.openxmlformats.org/officeDocument/2006/relationships" id="257" r:id="R7e02fd62a3514557"/>
    <p:sldId xmlns:r="http://schemas.openxmlformats.org/officeDocument/2006/relationships" id="258" r:id="Rf2fe78a60fa0415d"/>
    <p:sldId xmlns:r="http://schemas.openxmlformats.org/officeDocument/2006/relationships" id="259" r:id="Rb37dd49c7ecd42d2"/>
    <p:sldId xmlns:r="http://schemas.openxmlformats.org/officeDocument/2006/relationships" id="260" r:id="Rdda98829047c4101"/>
    <p:sldId xmlns:r="http://schemas.openxmlformats.org/officeDocument/2006/relationships" id="261" r:id="R31fdefcffb2f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af97c9ab74ec8" /><Relationship Type="http://schemas.openxmlformats.org/officeDocument/2006/relationships/slide" Target="/ppt/slides/slide1.xml" Id="R5f9e78e096534a95" /><Relationship Type="http://schemas.openxmlformats.org/officeDocument/2006/relationships/slide" Target="/ppt/slides/slide2.xml" Id="R7e02fd62a3514557" /><Relationship Type="http://schemas.openxmlformats.org/officeDocument/2006/relationships/slide" Target="/ppt/slides/slide3.xml" Id="Rf2fe78a60fa0415d" /><Relationship Type="http://schemas.openxmlformats.org/officeDocument/2006/relationships/slide" Target="/ppt/slides/slide4.xml" Id="Rb37dd49c7ecd42d2" /><Relationship Type="http://schemas.openxmlformats.org/officeDocument/2006/relationships/slide" Target="/ppt/slides/slide5.xml" Id="Rdda98829047c4101" /><Relationship Type="http://schemas.openxmlformats.org/officeDocument/2006/relationships/slide" Target="/ppt/slides/slide6.xml" Id="R31fdefcffb2f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57d7c5af8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a6f6300446f4" /><Relationship Type="http://schemas.openxmlformats.org/officeDocument/2006/relationships/theme" Target="/ppt/slideMasters/theme/theme1.xml" Id="R38c6bcb3ef05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ca6f63004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d441cc75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a6b8353e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33ad94f4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c199a1a8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9ff915be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a62cf51c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