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93b49f32b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38a6d0b534e86"/>
  </p:sldMasterIdLst>
  <p:sldIdLst>
    <p:sldId xmlns:r="http://schemas.openxmlformats.org/officeDocument/2006/relationships" id="256" r:id="R7c23e5daf0ac417b"/>
    <p:sldId xmlns:r="http://schemas.openxmlformats.org/officeDocument/2006/relationships" id="257" r:id="Rb256db2d8d964ca5"/>
    <p:sldId xmlns:r="http://schemas.openxmlformats.org/officeDocument/2006/relationships" id="258" r:id="R209745b9f10646e9"/>
    <p:sldId xmlns:r="http://schemas.openxmlformats.org/officeDocument/2006/relationships" id="259" r:id="Rf354136a764c46ef"/>
    <p:sldId xmlns:r="http://schemas.openxmlformats.org/officeDocument/2006/relationships" id="260" r:id="Reb5e8517d1624114"/>
    <p:sldId xmlns:r="http://schemas.openxmlformats.org/officeDocument/2006/relationships" id="261" r:id="R65227590eb8e414a"/>
    <p:sldId xmlns:r="http://schemas.openxmlformats.org/officeDocument/2006/relationships" id="262" r:id="R1154dac57749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38a6d0b534e86" /><Relationship Type="http://schemas.openxmlformats.org/officeDocument/2006/relationships/slide" Target="/ppt/slides/slide1.xml" Id="R7c23e5daf0ac417b" /><Relationship Type="http://schemas.openxmlformats.org/officeDocument/2006/relationships/slide" Target="/ppt/slides/slide2.xml" Id="Rb256db2d8d964ca5" /><Relationship Type="http://schemas.openxmlformats.org/officeDocument/2006/relationships/slide" Target="/ppt/slides/slide3.xml" Id="R209745b9f10646e9" /><Relationship Type="http://schemas.openxmlformats.org/officeDocument/2006/relationships/slide" Target="/ppt/slides/slide4.xml" Id="Rf354136a764c46ef" /><Relationship Type="http://schemas.openxmlformats.org/officeDocument/2006/relationships/slide" Target="/ppt/slides/slide5.xml" Id="Reb5e8517d1624114" /><Relationship Type="http://schemas.openxmlformats.org/officeDocument/2006/relationships/slide" Target="/ppt/slides/slide6.xml" Id="R65227590eb8e414a" /><Relationship Type="http://schemas.openxmlformats.org/officeDocument/2006/relationships/slide" Target="/ppt/slides/slide7.xml" Id="R1154dac57749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d72a00ba1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a6f943634e7f" /><Relationship Type="http://schemas.openxmlformats.org/officeDocument/2006/relationships/theme" Target="/ppt/slideMasters/theme/theme1.xml" Id="R172b699e131a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3a6f94363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8eb16e1a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bce118c1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986ac82b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29bae280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9518ce89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a52a91ce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d87b2e71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