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0c149ef1043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7a937b8d846ec"/>
  </p:sldMasterIdLst>
  <p:sldIdLst>
    <p:sldId xmlns:r="http://schemas.openxmlformats.org/officeDocument/2006/relationships" id="256" r:id="Rf5cb4baa1ff84ae9"/>
    <p:sldId xmlns:r="http://schemas.openxmlformats.org/officeDocument/2006/relationships" id="257" r:id="R0f636b12f7f4467e"/>
    <p:sldId xmlns:r="http://schemas.openxmlformats.org/officeDocument/2006/relationships" id="258" r:id="R6132f3626c734df7"/>
    <p:sldId xmlns:r="http://schemas.openxmlformats.org/officeDocument/2006/relationships" id="259" r:id="R249789df96824013"/>
    <p:sldId xmlns:r="http://schemas.openxmlformats.org/officeDocument/2006/relationships" id="260" r:id="Rbd48b4f1fb464472"/>
    <p:sldId xmlns:r="http://schemas.openxmlformats.org/officeDocument/2006/relationships" id="261" r:id="R6e9e54ea39734a23"/>
    <p:sldId xmlns:r="http://schemas.openxmlformats.org/officeDocument/2006/relationships" id="262" r:id="R50c324099551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7a937b8d846ec" /><Relationship Type="http://schemas.openxmlformats.org/officeDocument/2006/relationships/slide" Target="/ppt/slides/slide1.xml" Id="Rf5cb4baa1ff84ae9" /><Relationship Type="http://schemas.openxmlformats.org/officeDocument/2006/relationships/slide" Target="/ppt/slides/slide2.xml" Id="R0f636b12f7f4467e" /><Relationship Type="http://schemas.openxmlformats.org/officeDocument/2006/relationships/slide" Target="/ppt/slides/slide3.xml" Id="R6132f3626c734df7" /><Relationship Type="http://schemas.openxmlformats.org/officeDocument/2006/relationships/slide" Target="/ppt/slides/slide4.xml" Id="R249789df96824013" /><Relationship Type="http://schemas.openxmlformats.org/officeDocument/2006/relationships/slide" Target="/ppt/slides/slide5.xml" Id="Rbd48b4f1fb464472" /><Relationship Type="http://schemas.openxmlformats.org/officeDocument/2006/relationships/slide" Target="/ppt/slides/slide6.xml" Id="R6e9e54ea39734a23" /><Relationship Type="http://schemas.openxmlformats.org/officeDocument/2006/relationships/slide" Target="/ppt/slides/slide7.xml" Id="R50c324099551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9ebb65d0f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9d5af764c4fc8" /><Relationship Type="http://schemas.openxmlformats.org/officeDocument/2006/relationships/theme" Target="/ppt/slideMasters/theme/theme1.xml" Id="R7e2e1f9e69a8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9d5af764c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35a3bea95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5370e2a2d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b79febd7b43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c14c29e05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995130c3d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2b425d80449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eddaf1ca4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JBK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9 804 567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10 404 567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 ROGER VIE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ANDRÉ VIE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VIE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Jarle Vie, Gardsstølsvegen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JBK INVEST AS</a:t>
            </a:r>
          </a:p>
        </p:txBody>
      </p:sp>
    </p:spTree>
  </p:cSld>
  <p:clrMapOvr>
    <a:masterClrMapping xmlns:a="http://schemas.openxmlformats.org/drawingml/2006/main"/>
  </p:clrMapOvr>
</p:sld>
</file>