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7fe0b027f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80747ed9f4ea9"/>
  </p:sldMasterIdLst>
  <p:sldIdLst>
    <p:sldId xmlns:r="http://schemas.openxmlformats.org/officeDocument/2006/relationships" id="256" r:id="R1552ad013680457b"/>
    <p:sldId xmlns:r="http://schemas.openxmlformats.org/officeDocument/2006/relationships" id="257" r:id="R4a56ad24fe6b42c7"/>
    <p:sldId xmlns:r="http://schemas.openxmlformats.org/officeDocument/2006/relationships" id="258" r:id="R35e46e2f85ed4d08"/>
    <p:sldId xmlns:r="http://schemas.openxmlformats.org/officeDocument/2006/relationships" id="259" r:id="R91ab8f24f09648fd"/>
    <p:sldId xmlns:r="http://schemas.openxmlformats.org/officeDocument/2006/relationships" id="260" r:id="R36c6cdfed1284216"/>
    <p:sldId xmlns:r="http://schemas.openxmlformats.org/officeDocument/2006/relationships" id="261" r:id="Rd32931fca1c7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80747ed9f4ea9" /><Relationship Type="http://schemas.openxmlformats.org/officeDocument/2006/relationships/slide" Target="/ppt/slides/slide1.xml" Id="R1552ad013680457b" /><Relationship Type="http://schemas.openxmlformats.org/officeDocument/2006/relationships/slide" Target="/ppt/slides/slide2.xml" Id="R4a56ad24fe6b42c7" /><Relationship Type="http://schemas.openxmlformats.org/officeDocument/2006/relationships/slide" Target="/ppt/slides/slide3.xml" Id="R35e46e2f85ed4d08" /><Relationship Type="http://schemas.openxmlformats.org/officeDocument/2006/relationships/slide" Target="/ppt/slides/slide4.xml" Id="R91ab8f24f09648fd" /><Relationship Type="http://schemas.openxmlformats.org/officeDocument/2006/relationships/slide" Target="/ppt/slides/slide5.xml" Id="R36c6cdfed1284216" /><Relationship Type="http://schemas.openxmlformats.org/officeDocument/2006/relationships/slide" Target="/ppt/slides/slide6.xml" Id="Rd32931fca1c7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140b8fc93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6d87b50545e3" /><Relationship Type="http://schemas.openxmlformats.org/officeDocument/2006/relationships/theme" Target="/ppt/slideMasters/theme/theme1.xml" Id="R4cbc483ee5ea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76d87b505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2742d909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74e76658d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8d76ef739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2530f108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0f49f166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335c6118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