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3e8bc1d5b444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d0cd0acd45497e"/>
  </p:sldMasterIdLst>
  <p:sldIdLst>
    <p:sldId xmlns:r="http://schemas.openxmlformats.org/officeDocument/2006/relationships" id="256" r:id="Rec46032dba744bf7"/>
    <p:sldId xmlns:r="http://schemas.openxmlformats.org/officeDocument/2006/relationships" id="257" r:id="Rd2b456cc1bbf4fec"/>
    <p:sldId xmlns:r="http://schemas.openxmlformats.org/officeDocument/2006/relationships" id="258" r:id="R409ab20857744221"/>
    <p:sldId xmlns:r="http://schemas.openxmlformats.org/officeDocument/2006/relationships" id="259" r:id="R047c0b49e1d24717"/>
    <p:sldId xmlns:r="http://schemas.openxmlformats.org/officeDocument/2006/relationships" id="260" r:id="Rc0b417261ff945fd"/>
    <p:sldId xmlns:r="http://schemas.openxmlformats.org/officeDocument/2006/relationships" id="261" r:id="R302e6c3587dc45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0cd0acd45497e" /><Relationship Type="http://schemas.openxmlformats.org/officeDocument/2006/relationships/slide" Target="/ppt/slides/slide1.xml" Id="Rec46032dba744bf7" /><Relationship Type="http://schemas.openxmlformats.org/officeDocument/2006/relationships/slide" Target="/ppt/slides/slide2.xml" Id="Rd2b456cc1bbf4fec" /><Relationship Type="http://schemas.openxmlformats.org/officeDocument/2006/relationships/slide" Target="/ppt/slides/slide3.xml" Id="R409ab20857744221" /><Relationship Type="http://schemas.openxmlformats.org/officeDocument/2006/relationships/slide" Target="/ppt/slides/slide4.xml" Id="R047c0b49e1d24717" /><Relationship Type="http://schemas.openxmlformats.org/officeDocument/2006/relationships/slide" Target="/ppt/slides/slide5.xml" Id="Rc0b417261ff945fd" /><Relationship Type="http://schemas.openxmlformats.org/officeDocument/2006/relationships/slide" Target="/ppt/slides/slide6.xml" Id="R302e6c3587dc45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b647a7f444d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ca6db48f74cc4" /><Relationship Type="http://schemas.openxmlformats.org/officeDocument/2006/relationships/theme" Target="/ppt/slideMasters/theme/theme1.xml" Id="R8c3b1ebf640841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6ca6db48f74c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e3b962424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cc5aa2e874d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bad086c6940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a5badb6e84d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61cc394264e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5c6f41b95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 REVISJON DA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5 885 641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3 963 406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4 688 381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Tørkoppveien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20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985 153 965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