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5d678318ef48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daf7a3464a4e9e"/>
  </p:sldMasterIdLst>
  <p:sldIdLst>
    <p:sldId xmlns:r="http://schemas.openxmlformats.org/officeDocument/2006/relationships" id="256" r:id="R76ec37ce8bef4e6e"/>
    <p:sldId xmlns:r="http://schemas.openxmlformats.org/officeDocument/2006/relationships" id="257" r:id="R734067b68c414c97"/>
    <p:sldId xmlns:r="http://schemas.openxmlformats.org/officeDocument/2006/relationships" id="258" r:id="R1325d51c700e4c56"/>
    <p:sldId xmlns:r="http://schemas.openxmlformats.org/officeDocument/2006/relationships" id="259" r:id="Ra50f797f8daa4381"/>
    <p:sldId xmlns:r="http://schemas.openxmlformats.org/officeDocument/2006/relationships" id="260" r:id="R8188746416f94eb7"/>
    <p:sldId xmlns:r="http://schemas.openxmlformats.org/officeDocument/2006/relationships" id="261" r:id="R6b97d2a030464b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af7a3464a4e9e" /><Relationship Type="http://schemas.openxmlformats.org/officeDocument/2006/relationships/slide" Target="/ppt/slides/slide1.xml" Id="R76ec37ce8bef4e6e" /><Relationship Type="http://schemas.openxmlformats.org/officeDocument/2006/relationships/slide" Target="/ppt/slides/slide2.xml" Id="R734067b68c414c97" /><Relationship Type="http://schemas.openxmlformats.org/officeDocument/2006/relationships/slide" Target="/ppt/slides/slide3.xml" Id="R1325d51c700e4c56" /><Relationship Type="http://schemas.openxmlformats.org/officeDocument/2006/relationships/slide" Target="/ppt/slides/slide4.xml" Id="Ra50f797f8daa4381" /><Relationship Type="http://schemas.openxmlformats.org/officeDocument/2006/relationships/slide" Target="/ppt/slides/slide5.xml" Id="R8188746416f94eb7" /><Relationship Type="http://schemas.openxmlformats.org/officeDocument/2006/relationships/slide" Target="/ppt/slides/slide6.xml" Id="R6b97d2a030464b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67ce46c9044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fae3dcbc594785" /><Relationship Type="http://schemas.openxmlformats.org/officeDocument/2006/relationships/theme" Target="/ppt/slideMasters/theme/theme1.xml" Id="R7f8ce6d748eb46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fae3dcbc5947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95c30572e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090f8324e44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9b4ff5e0174d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56e11798543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b4cd0897442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63b1b664347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HEAVEN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HEAVEN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HEAVEN INTERNATIONAL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HEAVEN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HEAVEN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HEAVEN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KIRKBAK GEIR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UTLEIESELSKAPET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KVARVING KNUT EGIL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HEAVEN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985 157 049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HEAVEN INTERNATIONAL AS</a:t>
            </a:r>
          </a:p>
        </p:txBody>
      </p:sp>
    </p:spTree>
  </p:cSld>
  <p:clrMapOvr>
    <a:masterClrMapping xmlns:a="http://schemas.openxmlformats.org/drawingml/2006/main"/>
  </p:clrMapOvr>
</p:sld>
</file>