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6f7c6ef31342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dcd5a18b424ea5"/>
  </p:sldMasterIdLst>
  <p:sldIdLst>
    <p:sldId xmlns:r="http://schemas.openxmlformats.org/officeDocument/2006/relationships" id="256" r:id="R819c456267154a22"/>
    <p:sldId xmlns:r="http://schemas.openxmlformats.org/officeDocument/2006/relationships" id="257" r:id="R289de5432ea74496"/>
    <p:sldId xmlns:r="http://schemas.openxmlformats.org/officeDocument/2006/relationships" id="258" r:id="R8a6f6e0746084c44"/>
    <p:sldId xmlns:r="http://schemas.openxmlformats.org/officeDocument/2006/relationships" id="259" r:id="R5bc5ce4a7be54cc5"/>
    <p:sldId xmlns:r="http://schemas.openxmlformats.org/officeDocument/2006/relationships" id="260" r:id="R5029c6897dfb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cd5a18b424ea5" /><Relationship Type="http://schemas.openxmlformats.org/officeDocument/2006/relationships/slide" Target="/ppt/slides/slide1.xml" Id="R819c456267154a22" /><Relationship Type="http://schemas.openxmlformats.org/officeDocument/2006/relationships/slide" Target="/ppt/slides/slide2.xml" Id="R289de5432ea74496" /><Relationship Type="http://schemas.openxmlformats.org/officeDocument/2006/relationships/slide" Target="/ppt/slides/slide3.xml" Id="R8a6f6e0746084c44" /><Relationship Type="http://schemas.openxmlformats.org/officeDocument/2006/relationships/slide" Target="/ppt/slides/slide4.xml" Id="R5bc5ce4a7be54cc5" /><Relationship Type="http://schemas.openxmlformats.org/officeDocument/2006/relationships/slide" Target="/ppt/slides/slide5.xml" Id="R5029c6897dfb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ef944c5d0e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1dfd5423e471c" /><Relationship Type="http://schemas.openxmlformats.org/officeDocument/2006/relationships/theme" Target="/ppt/slideMasters/theme/theme1.xml" Id="R2192836bb4a2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1dfd5423e47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6998bddb5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76cc1af814c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4d8ef162e46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7c4447a1d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d7384d3dd40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ENGERDAL ARBEIDERPARTI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 ARBEIDERPARTI ble etablert [år] og holder til i Engerdal.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Johanne Ensrud, Granbergveien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2440 Engerdal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iensrud@gmail.com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engerdal.arbeiderpartiet.no/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985 170 452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ENGERDAL ARBEIDERPARTI</a:t>
            </a:r>
          </a:p>
        </p:txBody>
      </p:sp>
    </p:spTree>
  </p:cSld>
  <p:clrMapOvr>
    <a:masterClrMapping xmlns:a="http://schemas.openxmlformats.org/drawingml/2006/main"/>
  </p:clrMapOvr>
</p:sld>
</file>