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fc19be88bf4b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74d257b63d4ab7"/>
  </p:sldMasterIdLst>
  <p:sldIdLst>
    <p:sldId xmlns:r="http://schemas.openxmlformats.org/officeDocument/2006/relationships" id="256" r:id="Ra141c2bbd0504ef6"/>
    <p:sldId xmlns:r="http://schemas.openxmlformats.org/officeDocument/2006/relationships" id="257" r:id="R542873cab99d4e49"/>
    <p:sldId xmlns:r="http://schemas.openxmlformats.org/officeDocument/2006/relationships" id="258" r:id="R63a290f4d0494041"/>
    <p:sldId xmlns:r="http://schemas.openxmlformats.org/officeDocument/2006/relationships" id="259" r:id="R2583c73104e54e9e"/>
    <p:sldId xmlns:r="http://schemas.openxmlformats.org/officeDocument/2006/relationships" id="260" r:id="Re9887f87b34749be"/>
    <p:sldId xmlns:r="http://schemas.openxmlformats.org/officeDocument/2006/relationships" id="261" r:id="Rff6609728deb4e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74d257b63d4ab7" /><Relationship Type="http://schemas.openxmlformats.org/officeDocument/2006/relationships/slide" Target="/ppt/slides/slide1.xml" Id="Ra141c2bbd0504ef6" /><Relationship Type="http://schemas.openxmlformats.org/officeDocument/2006/relationships/slide" Target="/ppt/slides/slide2.xml" Id="R542873cab99d4e49" /><Relationship Type="http://schemas.openxmlformats.org/officeDocument/2006/relationships/slide" Target="/ppt/slides/slide3.xml" Id="R63a290f4d0494041" /><Relationship Type="http://schemas.openxmlformats.org/officeDocument/2006/relationships/slide" Target="/ppt/slides/slide4.xml" Id="R2583c73104e54e9e" /><Relationship Type="http://schemas.openxmlformats.org/officeDocument/2006/relationships/slide" Target="/ppt/slides/slide5.xml" Id="Re9887f87b34749be" /><Relationship Type="http://schemas.openxmlformats.org/officeDocument/2006/relationships/slide" Target="/ppt/slides/slide6.xml" Id="Rff6609728deb4e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9211bec5dd4b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8d70d7e5c425c" /><Relationship Type="http://schemas.openxmlformats.org/officeDocument/2006/relationships/theme" Target="/ppt/slideMasters/theme/theme1.xml" Id="Rcb970b728de24c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48d70d7e5c42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4b95d673045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e66bbe52b41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dcde96e3d41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e6f2582c144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3f75c4a6f47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feecdaa9142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FORUS 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FORUS 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FORUS IV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FORUS 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FORUS 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FORUS 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FORUS HANDELSBYGG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FORUS 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985 171 920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FORUS IV AS</a:t>
            </a:r>
          </a:p>
        </p:txBody>
      </p:sp>
    </p:spTree>
  </p:cSld>
  <p:clrMapOvr>
    <a:masterClrMapping xmlns:a="http://schemas.openxmlformats.org/drawingml/2006/main"/>
  </p:clrMapOvr>
</p:sld>
</file>