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d3215882ca48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ff8f8ddac74418"/>
  </p:sldMasterIdLst>
  <p:sldIdLst>
    <p:sldId xmlns:r="http://schemas.openxmlformats.org/officeDocument/2006/relationships" id="256" r:id="Rd4602631d72b4820"/>
    <p:sldId xmlns:r="http://schemas.openxmlformats.org/officeDocument/2006/relationships" id="257" r:id="Rc03aa215189a4364"/>
    <p:sldId xmlns:r="http://schemas.openxmlformats.org/officeDocument/2006/relationships" id="258" r:id="Rd1df12eb32c9492e"/>
    <p:sldId xmlns:r="http://schemas.openxmlformats.org/officeDocument/2006/relationships" id="259" r:id="Rf6b7a9f812364a2c"/>
    <p:sldId xmlns:r="http://schemas.openxmlformats.org/officeDocument/2006/relationships" id="260" r:id="R4a0ab9759eed4119"/>
    <p:sldId xmlns:r="http://schemas.openxmlformats.org/officeDocument/2006/relationships" id="261" r:id="R29e80a15c2be44ea"/>
    <p:sldId xmlns:r="http://schemas.openxmlformats.org/officeDocument/2006/relationships" id="262" r:id="R10910f3288a948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ff8f8ddac74418" /><Relationship Type="http://schemas.openxmlformats.org/officeDocument/2006/relationships/slide" Target="/ppt/slides/slide1.xml" Id="Rd4602631d72b4820" /><Relationship Type="http://schemas.openxmlformats.org/officeDocument/2006/relationships/slide" Target="/ppt/slides/slide2.xml" Id="Rc03aa215189a4364" /><Relationship Type="http://schemas.openxmlformats.org/officeDocument/2006/relationships/slide" Target="/ppt/slides/slide3.xml" Id="Rd1df12eb32c9492e" /><Relationship Type="http://schemas.openxmlformats.org/officeDocument/2006/relationships/slide" Target="/ppt/slides/slide4.xml" Id="Rf6b7a9f812364a2c" /><Relationship Type="http://schemas.openxmlformats.org/officeDocument/2006/relationships/slide" Target="/ppt/slides/slide5.xml" Id="R4a0ab9759eed4119" /><Relationship Type="http://schemas.openxmlformats.org/officeDocument/2006/relationships/slide" Target="/ppt/slides/slide6.xml" Id="R29e80a15c2be44ea" /><Relationship Type="http://schemas.openxmlformats.org/officeDocument/2006/relationships/slide" Target="/ppt/slides/slide7.xml" Id="R10910f3288a948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c5736fe86f42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07bb8d0a947bd" /><Relationship Type="http://schemas.openxmlformats.org/officeDocument/2006/relationships/theme" Target="/ppt/slideMasters/theme/theme1.xml" Id="Rdba9c724a94549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007bb8d0a947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2fb98eb0d49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5b200391144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0f415d0e944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6604abcd647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a21f513b846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7a5bfcad240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2d77a741240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HÅLOGALAND NÆRINGSPARK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HÅLOGALAND NÆRINGSPARK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−85 542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PICASSO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NÆRINGSPARK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985 172 129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NÆRINGSPARK AS</a:t>
            </a:r>
          </a:p>
        </p:txBody>
      </p:sp>
    </p:spTree>
  </p:cSld>
  <p:clrMapOvr>
    <a:masterClrMapping xmlns:a="http://schemas.openxmlformats.org/drawingml/2006/main"/>
  </p:clrMapOvr>
</p:sld>
</file>