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c7816f012646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8aac1960064b15"/>
  </p:sldMasterIdLst>
  <p:sldIdLst>
    <p:sldId xmlns:r="http://schemas.openxmlformats.org/officeDocument/2006/relationships" id="256" r:id="Rf6493403a6944746"/>
    <p:sldId xmlns:r="http://schemas.openxmlformats.org/officeDocument/2006/relationships" id="257" r:id="Re07f341c58e94195"/>
    <p:sldId xmlns:r="http://schemas.openxmlformats.org/officeDocument/2006/relationships" id="258" r:id="R0b700b1a86aa4e6f"/>
    <p:sldId xmlns:r="http://schemas.openxmlformats.org/officeDocument/2006/relationships" id="259" r:id="R64281c4c52564b41"/>
    <p:sldId xmlns:r="http://schemas.openxmlformats.org/officeDocument/2006/relationships" id="260" r:id="R9ac08960ee7648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aac1960064b15" /><Relationship Type="http://schemas.openxmlformats.org/officeDocument/2006/relationships/slide" Target="/ppt/slides/slide1.xml" Id="Rf6493403a6944746" /><Relationship Type="http://schemas.openxmlformats.org/officeDocument/2006/relationships/slide" Target="/ppt/slides/slide2.xml" Id="Re07f341c58e94195" /><Relationship Type="http://schemas.openxmlformats.org/officeDocument/2006/relationships/slide" Target="/ppt/slides/slide3.xml" Id="R0b700b1a86aa4e6f" /><Relationship Type="http://schemas.openxmlformats.org/officeDocument/2006/relationships/slide" Target="/ppt/slides/slide4.xml" Id="R64281c4c52564b41" /><Relationship Type="http://schemas.openxmlformats.org/officeDocument/2006/relationships/slide" Target="/ppt/slides/slide5.xml" Id="R9ac08960ee7648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15bafd0ad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7d3a8742e4c47" /><Relationship Type="http://schemas.openxmlformats.org/officeDocument/2006/relationships/theme" Target="/ppt/slideMasters/theme/theme1.xml" Id="R9abfc6746ea349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87d3a8742e4c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a6b5a281744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a39b1ea5a4d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d6abcb7fe44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4d09c3484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937007e2449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CUBIC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CUBIC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CUBIC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CUBIC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CUBIC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CUBIC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985 173 613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CUBIC EIENDOM AS</a:t>
            </a:r>
          </a:p>
        </p:txBody>
      </p:sp>
    </p:spTree>
  </p:cSld>
  <p:clrMapOvr>
    <a:masterClrMapping xmlns:a="http://schemas.openxmlformats.org/drawingml/2006/main"/>
  </p:clrMapOvr>
</p:sld>
</file>