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393df6d98b4d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a522723c3461e"/>
  </p:sldMasterIdLst>
  <p:sldIdLst>
    <p:sldId xmlns:r="http://schemas.openxmlformats.org/officeDocument/2006/relationships" id="256" r:id="R3e80f4762d114e31"/>
    <p:sldId xmlns:r="http://schemas.openxmlformats.org/officeDocument/2006/relationships" id="257" r:id="R91232db6a8064415"/>
    <p:sldId xmlns:r="http://schemas.openxmlformats.org/officeDocument/2006/relationships" id="258" r:id="Ra0bee1ca6a8247b3"/>
    <p:sldId xmlns:r="http://schemas.openxmlformats.org/officeDocument/2006/relationships" id="259" r:id="R1d8202462cf94ae8"/>
    <p:sldId xmlns:r="http://schemas.openxmlformats.org/officeDocument/2006/relationships" id="260" r:id="R8b16bd48bebc40dc"/>
    <p:sldId xmlns:r="http://schemas.openxmlformats.org/officeDocument/2006/relationships" id="261" r:id="R16666dd5d72d4be6"/>
    <p:sldId xmlns:r="http://schemas.openxmlformats.org/officeDocument/2006/relationships" id="262" r:id="R70f43b918e39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a522723c3461e" /><Relationship Type="http://schemas.openxmlformats.org/officeDocument/2006/relationships/slide" Target="/ppt/slides/slide1.xml" Id="R3e80f4762d114e31" /><Relationship Type="http://schemas.openxmlformats.org/officeDocument/2006/relationships/slide" Target="/ppt/slides/slide2.xml" Id="R91232db6a8064415" /><Relationship Type="http://schemas.openxmlformats.org/officeDocument/2006/relationships/slide" Target="/ppt/slides/slide3.xml" Id="Ra0bee1ca6a8247b3" /><Relationship Type="http://schemas.openxmlformats.org/officeDocument/2006/relationships/slide" Target="/ppt/slides/slide4.xml" Id="R1d8202462cf94ae8" /><Relationship Type="http://schemas.openxmlformats.org/officeDocument/2006/relationships/slide" Target="/ppt/slides/slide5.xml" Id="R8b16bd48bebc40dc" /><Relationship Type="http://schemas.openxmlformats.org/officeDocument/2006/relationships/slide" Target="/ppt/slides/slide6.xml" Id="R16666dd5d72d4be6" /><Relationship Type="http://schemas.openxmlformats.org/officeDocument/2006/relationships/slide" Target="/ppt/slides/slide7.xml" Id="R70f43b918e39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081213c2f6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37e7de10f45db" /><Relationship Type="http://schemas.openxmlformats.org/officeDocument/2006/relationships/theme" Target="/ppt/slideMasters/theme/theme1.xml" Id="R8c8c5b146fa840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37e7de10f45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2d4a89d20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e346e4f4e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6d34657b14f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fed5114d4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fe73db09e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bfdea4392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9bca157fb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DYRØ OG 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 OG MOEN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48 475 256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7 903 473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6 238 038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5 607 794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21 029 312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KITTILSEN HOLDING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OLAV MOEN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BJØRGE AS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STRANDMYR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 RANDEN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32 74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www.dmarkitekter.no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DYRØ OG MOEN AS</a:t>
            </a:r>
          </a:p>
        </p:txBody>
      </p:sp>
    </p:spTree>
  </p:cSld>
  <p:clrMapOvr>
    <a:masterClrMapping xmlns:a="http://schemas.openxmlformats.org/drawingml/2006/main"/>
  </p:clrMapOvr>
</p:sld>
</file>