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3bceb52b9d8490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1026a411bcb4057"/>
  </p:sldMasterIdLst>
  <p:sldIdLst>
    <p:sldId xmlns:r="http://schemas.openxmlformats.org/officeDocument/2006/relationships" id="256" r:id="R20b3bf8e46934226"/>
    <p:sldId xmlns:r="http://schemas.openxmlformats.org/officeDocument/2006/relationships" id="257" r:id="Rdbb25b6c7ed14b65"/>
    <p:sldId xmlns:r="http://schemas.openxmlformats.org/officeDocument/2006/relationships" id="258" r:id="Rf0ff7b559b334d9d"/>
    <p:sldId xmlns:r="http://schemas.openxmlformats.org/officeDocument/2006/relationships" id="259" r:id="R9f8276135a5a4152"/>
    <p:sldId xmlns:r="http://schemas.openxmlformats.org/officeDocument/2006/relationships" id="260" r:id="R8a9c95d512964920"/>
    <p:sldId xmlns:r="http://schemas.openxmlformats.org/officeDocument/2006/relationships" id="261" r:id="Rf65ab8af1d88411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1026a411bcb4057" /><Relationship Type="http://schemas.openxmlformats.org/officeDocument/2006/relationships/slide" Target="/ppt/slides/slide1.xml" Id="R20b3bf8e46934226" /><Relationship Type="http://schemas.openxmlformats.org/officeDocument/2006/relationships/slide" Target="/ppt/slides/slide2.xml" Id="Rdbb25b6c7ed14b65" /><Relationship Type="http://schemas.openxmlformats.org/officeDocument/2006/relationships/slide" Target="/ppt/slides/slide3.xml" Id="Rf0ff7b559b334d9d" /><Relationship Type="http://schemas.openxmlformats.org/officeDocument/2006/relationships/slide" Target="/ppt/slides/slide4.xml" Id="R9f8276135a5a4152" /><Relationship Type="http://schemas.openxmlformats.org/officeDocument/2006/relationships/slide" Target="/ppt/slides/slide5.xml" Id="R8a9c95d512964920" /><Relationship Type="http://schemas.openxmlformats.org/officeDocument/2006/relationships/slide" Target="/ppt/slides/slide6.xml" Id="Rf65ab8af1d88411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393e2734b48424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6bd162bfce429f" /><Relationship Type="http://schemas.openxmlformats.org/officeDocument/2006/relationships/theme" Target="/ppt/slideMasters/theme/theme1.xml" Id="Ra91e47ecf2d84c6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d6bd162bfce429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5906eb93f641e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58b097ea90454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7d0b2bcab74e5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b30f54ed71422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800bab4a7a40f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f0b4853f054b6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MELKEVEIEN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MELKEVEIEN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MELKEVEIEN INVEST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MELKEVEIEN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MELKEVEIEN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MELKEVEIEN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FALBACH ELISABETH A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MELKEVEIEN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985 179 697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MELKEVEIEN INVEST AS</a:t>
            </a:r>
          </a:p>
        </p:txBody>
      </p:sp>
    </p:spTree>
  </p:cSld>
  <p:clrMapOvr>
    <a:masterClrMapping xmlns:a="http://schemas.openxmlformats.org/drawingml/2006/main"/>
  </p:clrMapOvr>
</p:sld>
</file>