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afa0ed9de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1a66d99fa44fd"/>
  </p:sldMasterIdLst>
  <p:sldIdLst>
    <p:sldId xmlns:r="http://schemas.openxmlformats.org/officeDocument/2006/relationships" id="256" r:id="R6b44dba108a741e4"/>
    <p:sldId xmlns:r="http://schemas.openxmlformats.org/officeDocument/2006/relationships" id="257" r:id="R2d8e8d5503ef43f9"/>
    <p:sldId xmlns:r="http://schemas.openxmlformats.org/officeDocument/2006/relationships" id="258" r:id="R62ad4074ff74421c"/>
    <p:sldId xmlns:r="http://schemas.openxmlformats.org/officeDocument/2006/relationships" id="259" r:id="R9a426c4b47cb4b14"/>
    <p:sldId xmlns:r="http://schemas.openxmlformats.org/officeDocument/2006/relationships" id="260" r:id="R68aa48e96b4d4ea5"/>
    <p:sldId xmlns:r="http://schemas.openxmlformats.org/officeDocument/2006/relationships" id="261" r:id="R93a5f77546014a02"/>
    <p:sldId xmlns:r="http://schemas.openxmlformats.org/officeDocument/2006/relationships" id="262" r:id="R57cd65e98a61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1a66d99fa44fd" /><Relationship Type="http://schemas.openxmlformats.org/officeDocument/2006/relationships/slide" Target="/ppt/slides/slide1.xml" Id="R6b44dba108a741e4" /><Relationship Type="http://schemas.openxmlformats.org/officeDocument/2006/relationships/slide" Target="/ppt/slides/slide2.xml" Id="R2d8e8d5503ef43f9" /><Relationship Type="http://schemas.openxmlformats.org/officeDocument/2006/relationships/slide" Target="/ppt/slides/slide3.xml" Id="R62ad4074ff74421c" /><Relationship Type="http://schemas.openxmlformats.org/officeDocument/2006/relationships/slide" Target="/ppt/slides/slide4.xml" Id="R9a426c4b47cb4b14" /><Relationship Type="http://schemas.openxmlformats.org/officeDocument/2006/relationships/slide" Target="/ppt/slides/slide5.xml" Id="R68aa48e96b4d4ea5" /><Relationship Type="http://schemas.openxmlformats.org/officeDocument/2006/relationships/slide" Target="/ppt/slides/slide6.xml" Id="R93a5f77546014a02" /><Relationship Type="http://schemas.openxmlformats.org/officeDocument/2006/relationships/slide" Target="/ppt/slides/slide7.xml" Id="R57cd65e98a61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58502cffd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481b3c8194499" /><Relationship Type="http://schemas.openxmlformats.org/officeDocument/2006/relationships/theme" Target="/ppt/slideMasters/theme/theme1.xml" Id="R6828c578551c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481b3c819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45e679b79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cf60c5cc7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0a741204a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6aa3fc625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fed541e61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a182dd720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5aeed1f32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SYNNØVE TUNHEIM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SÆTREVIK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