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8cfc0077a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f2e88361943c9"/>
  </p:sldMasterIdLst>
  <p:sldIdLst>
    <p:sldId xmlns:r="http://schemas.openxmlformats.org/officeDocument/2006/relationships" id="256" r:id="Rafb8d57f966c49eb"/>
    <p:sldId xmlns:r="http://schemas.openxmlformats.org/officeDocument/2006/relationships" id="257" r:id="R5a776680c53a4ca4"/>
    <p:sldId xmlns:r="http://schemas.openxmlformats.org/officeDocument/2006/relationships" id="258" r:id="Rf641647cdab6408e"/>
    <p:sldId xmlns:r="http://schemas.openxmlformats.org/officeDocument/2006/relationships" id="259" r:id="R3634a657846041d3"/>
    <p:sldId xmlns:r="http://schemas.openxmlformats.org/officeDocument/2006/relationships" id="260" r:id="Rb087a796f3c94f5d"/>
    <p:sldId xmlns:r="http://schemas.openxmlformats.org/officeDocument/2006/relationships" id="261" r:id="Rb29a56d539174f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f2e88361943c9" /><Relationship Type="http://schemas.openxmlformats.org/officeDocument/2006/relationships/slide" Target="/ppt/slides/slide1.xml" Id="Rafb8d57f966c49eb" /><Relationship Type="http://schemas.openxmlformats.org/officeDocument/2006/relationships/slide" Target="/ppt/slides/slide2.xml" Id="R5a776680c53a4ca4" /><Relationship Type="http://schemas.openxmlformats.org/officeDocument/2006/relationships/slide" Target="/ppt/slides/slide3.xml" Id="Rf641647cdab6408e" /><Relationship Type="http://schemas.openxmlformats.org/officeDocument/2006/relationships/slide" Target="/ppt/slides/slide4.xml" Id="R3634a657846041d3" /><Relationship Type="http://schemas.openxmlformats.org/officeDocument/2006/relationships/slide" Target="/ppt/slides/slide5.xml" Id="Rb087a796f3c94f5d" /><Relationship Type="http://schemas.openxmlformats.org/officeDocument/2006/relationships/slide" Target="/ppt/slides/slide6.xml" Id="Rb29a56d539174f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42c40c648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e586c48d54ad2" /><Relationship Type="http://schemas.openxmlformats.org/officeDocument/2006/relationships/theme" Target="/ppt/slideMasters/theme/theme1.xml" Id="R46074103be6d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4e586c48d54a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c1790b0a341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2e745be5e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d42cff0ce4f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3502baa2b4c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144ea4ce84f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107548c20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JOHAN OJ BAR OG PIZZARESTAURANT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 OJ BAR OG PIZZARESTAURANT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 OJ BAR OG PIZZARESTAURANT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 OJ BAR OG PIZZARESTAURANT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 OJ BAR OG PIZZARESTAURANT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 OJ BAR OG PIZZARESTAURANT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NOGVA KÅRE ARNT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OLE JOHAN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 OJ BAR OG PIZZARESTAURANT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985 185 441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 OJ BAR OG PIZZARESTAURANT AS</a:t>
            </a:r>
          </a:p>
        </p:txBody>
      </p:sp>
    </p:spTree>
  </p:cSld>
  <p:clrMapOvr>
    <a:masterClrMapping xmlns:a="http://schemas.openxmlformats.org/drawingml/2006/main"/>
  </p:clrMapOvr>
</p:sld>
</file>